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40" r:id="rId2"/>
    <p:sldId id="349" r:id="rId3"/>
    <p:sldId id="350" r:id="rId4"/>
    <p:sldId id="336" r:id="rId5"/>
    <p:sldId id="351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2" r:id="rId14"/>
    <p:sldId id="363" r:id="rId15"/>
    <p:sldId id="364" r:id="rId16"/>
    <p:sldId id="361" r:id="rId17"/>
    <p:sldId id="365" r:id="rId18"/>
    <p:sldId id="367" r:id="rId19"/>
    <p:sldId id="368" r:id="rId20"/>
    <p:sldId id="369" r:id="rId21"/>
    <p:sldId id="366" r:id="rId22"/>
    <p:sldId id="370" r:id="rId23"/>
    <p:sldId id="371" r:id="rId24"/>
    <p:sldId id="372" r:id="rId25"/>
    <p:sldId id="374" r:id="rId26"/>
    <p:sldId id="375" r:id="rId27"/>
    <p:sldId id="382" r:id="rId28"/>
    <p:sldId id="373" r:id="rId29"/>
    <p:sldId id="383" r:id="rId30"/>
    <p:sldId id="379" r:id="rId31"/>
    <p:sldId id="381" r:id="rId32"/>
    <p:sldId id="377" r:id="rId33"/>
    <p:sldId id="378" r:id="rId34"/>
    <p:sldId id="384" r:id="rId35"/>
    <p:sldId id="385" r:id="rId36"/>
    <p:sldId id="386" r:id="rId37"/>
    <p:sldId id="352" r:id="rId38"/>
    <p:sldId id="388" r:id="rId39"/>
    <p:sldId id="389" r:id="rId40"/>
    <p:sldId id="390" r:id="rId41"/>
    <p:sldId id="391" r:id="rId42"/>
    <p:sldId id="347" r:id="rId4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99"/>
    <a:srgbClr val="66FF66"/>
    <a:srgbClr val="CAEEFB"/>
    <a:srgbClr val="66CCFF"/>
    <a:srgbClr val="0099FF"/>
    <a:srgbClr val="FFCCFF"/>
    <a:srgbClr val="FF66CC"/>
    <a:srgbClr val="FF33CC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1061E0-C2CF-46FA-8253-8B0E46417D3E}" v="1989" dt="2025-11-26T07:23:15.7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erger" userId="2275b9d5-9334-4c58-a03a-7b48b124f799" providerId="ADAL" clId="{BA1486A0-A716-49A7-B055-B7BDC2831958}"/>
    <pc:docChg chg="undo redo custSel addSld delSld modSld sldOrd">
      <pc:chgData name="David Berger" userId="2275b9d5-9334-4c58-a03a-7b48b124f799" providerId="ADAL" clId="{BA1486A0-A716-49A7-B055-B7BDC2831958}" dt="2025-11-26T07:23:15.729" v="5685" actId="1076"/>
      <pc:docMkLst>
        <pc:docMk/>
      </pc:docMkLst>
      <pc:sldChg chg="modSp new mod">
        <pc:chgData name="David Berger" userId="2275b9d5-9334-4c58-a03a-7b48b124f799" providerId="ADAL" clId="{BA1486A0-A716-49A7-B055-B7BDC2831958}" dt="2025-11-06T13:10:52.120" v="24" actId="782"/>
        <pc:sldMkLst>
          <pc:docMk/>
          <pc:sldMk cId="4185071110" sldId="256"/>
        </pc:sldMkLst>
      </pc:sldChg>
      <pc:sldChg chg="add del">
        <pc:chgData name="David Berger" userId="2275b9d5-9334-4c58-a03a-7b48b124f799" providerId="ADAL" clId="{BA1486A0-A716-49A7-B055-B7BDC2831958}" dt="2025-10-26T15:29:35.557" v="13" actId="47"/>
        <pc:sldMkLst>
          <pc:docMk/>
          <pc:sldMk cId="32568796" sldId="292"/>
        </pc:sldMkLst>
      </pc:sldChg>
      <pc:sldChg chg="addSp delSp modSp add mod ord">
        <pc:chgData name="David Berger" userId="2275b9d5-9334-4c58-a03a-7b48b124f799" providerId="ADAL" clId="{BA1486A0-A716-49A7-B055-B7BDC2831958}" dt="2025-11-20T19:00:42.715" v="5111" actId="20577"/>
        <pc:sldMkLst>
          <pc:docMk/>
          <pc:sldMk cId="3690289006" sldId="294"/>
        </pc:sldMkLst>
      </pc:sldChg>
      <pc:sldChg chg="modSp add mod">
        <pc:chgData name="David Berger" userId="2275b9d5-9334-4c58-a03a-7b48b124f799" providerId="ADAL" clId="{BA1486A0-A716-49A7-B055-B7BDC2831958}" dt="2025-11-11T13:35:15.782" v="1276" actId="20577"/>
        <pc:sldMkLst>
          <pc:docMk/>
          <pc:sldMk cId="954410245" sldId="335"/>
        </pc:sldMkLst>
      </pc:sldChg>
      <pc:sldChg chg="addSp delSp modSp add mod setBg modAnim">
        <pc:chgData name="David Berger" userId="2275b9d5-9334-4c58-a03a-7b48b124f799" providerId="ADAL" clId="{BA1486A0-A716-49A7-B055-B7BDC2831958}" dt="2025-11-11T13:55:40.982" v="1669" actId="14734"/>
        <pc:sldMkLst>
          <pc:docMk/>
          <pc:sldMk cId="582749365" sldId="336"/>
        </pc:sldMkLst>
        <pc:spChg chg="add mod">
          <ac:chgData name="David Berger" userId="2275b9d5-9334-4c58-a03a-7b48b124f799" providerId="ADAL" clId="{BA1486A0-A716-49A7-B055-B7BDC2831958}" dt="2025-11-11T13:39:02.275" v="1332" actId="1076"/>
          <ac:spMkLst>
            <pc:docMk/>
            <pc:sldMk cId="582749365" sldId="336"/>
            <ac:spMk id="11" creationId="{3ABDEDC1-85A7-AFD1-C0F6-66B5D357B3A4}"/>
          </ac:spMkLst>
        </pc:spChg>
        <pc:graphicFrameChg chg="add mod modGraphic">
          <ac:chgData name="David Berger" userId="2275b9d5-9334-4c58-a03a-7b48b124f799" providerId="ADAL" clId="{BA1486A0-A716-49A7-B055-B7BDC2831958}" dt="2025-11-11T13:55:40.982" v="1669" actId="14734"/>
          <ac:graphicFrameMkLst>
            <pc:docMk/>
            <pc:sldMk cId="582749365" sldId="336"/>
            <ac:graphicFrameMk id="6" creationId="{F81B4478-E114-7D58-865E-FFF72985137F}"/>
          </ac:graphicFrameMkLst>
        </pc:graphicFrameChg>
        <pc:picChg chg="add mod">
          <ac:chgData name="David Berger" userId="2275b9d5-9334-4c58-a03a-7b48b124f799" providerId="ADAL" clId="{BA1486A0-A716-49A7-B055-B7BDC2831958}" dt="2025-11-09T14:41:05.874" v="1076" actId="1076"/>
          <ac:picMkLst>
            <pc:docMk/>
            <pc:sldMk cId="582749365" sldId="336"/>
            <ac:picMk id="1026" creationId="{7804CD44-3C92-046A-9BB9-9AFB0EB2FF2D}"/>
          </ac:picMkLst>
        </pc:picChg>
        <pc:picChg chg="add mod">
          <ac:chgData name="David Berger" userId="2275b9d5-9334-4c58-a03a-7b48b124f799" providerId="ADAL" clId="{BA1486A0-A716-49A7-B055-B7BDC2831958}" dt="2025-11-06T13:41:13.093" v="977" actId="14100"/>
          <ac:picMkLst>
            <pc:docMk/>
            <pc:sldMk cId="582749365" sldId="336"/>
            <ac:picMk id="3074" creationId="{D96E628F-CEE1-C9C0-BA32-D9BB4207F0C7}"/>
          </ac:picMkLst>
        </pc:picChg>
        <pc:picChg chg="add mod">
          <ac:chgData name="David Berger" userId="2275b9d5-9334-4c58-a03a-7b48b124f799" providerId="ADAL" clId="{BA1486A0-A716-49A7-B055-B7BDC2831958}" dt="2025-11-06T13:41:09.289" v="974" actId="1076"/>
          <ac:picMkLst>
            <pc:docMk/>
            <pc:sldMk cId="582749365" sldId="336"/>
            <ac:picMk id="3078" creationId="{0E3F47F4-3F11-16D1-017E-56DFB6CE61FE}"/>
          </ac:picMkLst>
        </pc:picChg>
        <pc:picChg chg="add mod">
          <ac:chgData name="David Berger" userId="2275b9d5-9334-4c58-a03a-7b48b124f799" providerId="ADAL" clId="{BA1486A0-A716-49A7-B055-B7BDC2831958}" dt="2025-11-06T13:45:07.012" v="1035" actId="1076"/>
          <ac:picMkLst>
            <pc:docMk/>
            <pc:sldMk cId="582749365" sldId="336"/>
            <ac:picMk id="3082" creationId="{60604A6C-D729-13F7-46DD-F27623456A11}"/>
          </ac:picMkLst>
        </pc:picChg>
        <pc:picChg chg="add mod">
          <ac:chgData name="David Berger" userId="2275b9d5-9334-4c58-a03a-7b48b124f799" providerId="ADAL" clId="{BA1486A0-A716-49A7-B055-B7BDC2831958}" dt="2025-11-09T14:41:02.170" v="1073" actId="1076"/>
          <ac:picMkLst>
            <pc:docMk/>
            <pc:sldMk cId="582749365" sldId="336"/>
            <ac:picMk id="3088" creationId="{C7EAAF64-9811-2F92-3E03-F4AB4462E61A}"/>
          </ac:picMkLst>
        </pc:picChg>
        <pc:picChg chg="add mod">
          <ac:chgData name="David Berger" userId="2275b9d5-9334-4c58-a03a-7b48b124f799" providerId="ADAL" clId="{BA1486A0-A716-49A7-B055-B7BDC2831958}" dt="2025-11-06T13:43:41.507" v="1007" actId="1076"/>
          <ac:picMkLst>
            <pc:docMk/>
            <pc:sldMk cId="582749365" sldId="336"/>
            <ac:picMk id="3090" creationId="{7A3BDECF-7C56-D80F-0835-C90ADE10A867}"/>
          </ac:picMkLst>
        </pc:picChg>
      </pc:sldChg>
      <pc:sldChg chg="addSp delSp modSp add mod ord setBg chgLayout">
        <pc:chgData name="David Berger" userId="2275b9d5-9334-4c58-a03a-7b48b124f799" providerId="ADAL" clId="{BA1486A0-A716-49A7-B055-B7BDC2831958}" dt="2025-11-26T06:54:03.423" v="5173" actId="20577"/>
        <pc:sldMkLst>
          <pc:docMk/>
          <pc:sldMk cId="4043390973" sldId="340"/>
        </pc:sldMkLst>
        <pc:spChg chg="mod ord">
          <ac:chgData name="David Berger" userId="2275b9d5-9334-4c58-a03a-7b48b124f799" providerId="ADAL" clId="{BA1486A0-A716-49A7-B055-B7BDC2831958}" dt="2025-11-06T13:32:43.575" v="824" actId="6264"/>
          <ac:spMkLst>
            <pc:docMk/>
            <pc:sldMk cId="4043390973" sldId="340"/>
            <ac:spMk id="2" creationId="{66FBF9F0-B02C-F479-3755-F41439C1E147}"/>
          </ac:spMkLst>
        </pc:spChg>
        <pc:spChg chg="add mod">
          <ac:chgData name="David Berger" userId="2275b9d5-9334-4c58-a03a-7b48b124f799" providerId="ADAL" clId="{BA1486A0-A716-49A7-B055-B7BDC2831958}" dt="2025-11-26T06:54:03.423" v="5173" actId="20577"/>
          <ac:spMkLst>
            <pc:docMk/>
            <pc:sldMk cId="4043390973" sldId="340"/>
            <ac:spMk id="3" creationId="{4FD0FC9B-E76E-FDFE-4555-C7E80DC39A71}"/>
          </ac:spMkLst>
        </pc:spChg>
        <pc:spChg chg="mod ord">
          <ac:chgData name="David Berger" userId="2275b9d5-9334-4c58-a03a-7b48b124f799" providerId="ADAL" clId="{BA1486A0-A716-49A7-B055-B7BDC2831958}" dt="2025-11-06T13:32:43.575" v="824" actId="6264"/>
          <ac:spMkLst>
            <pc:docMk/>
            <pc:sldMk cId="4043390973" sldId="340"/>
            <ac:spMk id="5" creationId="{CE3C8A46-D49C-FB70-9062-B672F2F7FB49}"/>
          </ac:spMkLst>
        </pc:spChg>
      </pc:sldChg>
      <pc:sldChg chg="add setBg">
        <pc:chgData name="David Berger" userId="2275b9d5-9334-4c58-a03a-7b48b124f799" providerId="ADAL" clId="{BA1486A0-A716-49A7-B055-B7BDC2831958}" dt="2025-10-26T15:31:48.499" v="23"/>
        <pc:sldMkLst>
          <pc:docMk/>
          <pc:sldMk cId="2981044871" sldId="346"/>
        </pc:sldMkLst>
      </pc:sldChg>
      <pc:sldChg chg="add">
        <pc:chgData name="David Berger" userId="2275b9d5-9334-4c58-a03a-7b48b124f799" providerId="ADAL" clId="{BA1486A0-A716-49A7-B055-B7BDC2831958}" dt="2025-10-26T15:20:52.762" v="2"/>
        <pc:sldMkLst>
          <pc:docMk/>
          <pc:sldMk cId="3493061142" sldId="347"/>
        </pc:sldMkLst>
      </pc:sldChg>
      <pc:sldChg chg="add del setBg">
        <pc:chgData name="David Berger" userId="2275b9d5-9334-4c58-a03a-7b48b124f799" providerId="ADAL" clId="{BA1486A0-A716-49A7-B055-B7BDC2831958}" dt="2025-11-06T13:11:10.333" v="25" actId="47"/>
        <pc:sldMkLst>
          <pc:docMk/>
          <pc:sldMk cId="2916844260" sldId="348"/>
        </pc:sldMkLst>
      </pc:sldChg>
      <pc:sldChg chg="addSp delSp modSp add mod setBg">
        <pc:chgData name="David Berger" userId="2275b9d5-9334-4c58-a03a-7b48b124f799" providerId="ADAL" clId="{BA1486A0-A716-49A7-B055-B7BDC2831958}" dt="2025-11-18T19:12:17.638" v="4278" actId="20577"/>
        <pc:sldMkLst>
          <pc:docMk/>
          <pc:sldMk cId="1086705302" sldId="349"/>
        </pc:sldMkLst>
        <pc:spChg chg="mod">
          <ac:chgData name="David Berger" userId="2275b9d5-9334-4c58-a03a-7b48b124f799" providerId="ADAL" clId="{BA1486A0-A716-49A7-B055-B7BDC2831958}" dt="2025-11-18T19:12:17.638" v="4278" actId="20577"/>
          <ac:spMkLst>
            <pc:docMk/>
            <pc:sldMk cId="1086705302" sldId="349"/>
            <ac:spMk id="7" creationId="{17358138-5584-AE00-3A6E-2AA6BF2D78A1}"/>
          </ac:spMkLst>
        </pc:spChg>
        <pc:picChg chg="add mod">
          <ac:chgData name="David Berger" userId="2275b9d5-9334-4c58-a03a-7b48b124f799" providerId="ADAL" clId="{BA1486A0-A716-49A7-B055-B7BDC2831958}" dt="2025-11-11T13:26:14.590" v="1097" actId="1440"/>
          <ac:picMkLst>
            <pc:docMk/>
            <pc:sldMk cId="1086705302" sldId="349"/>
            <ac:picMk id="2" creationId="{677284FF-75FD-BC79-5FF9-34AC8E3DFE7A}"/>
          </ac:picMkLst>
        </pc:picChg>
      </pc:sldChg>
      <pc:sldChg chg="addSp delSp modSp add mod setBg">
        <pc:chgData name="David Berger" userId="2275b9d5-9334-4c58-a03a-7b48b124f799" providerId="ADAL" clId="{BA1486A0-A716-49A7-B055-B7BDC2831958}" dt="2025-11-06T13:33:17.446" v="832"/>
        <pc:sldMkLst>
          <pc:docMk/>
          <pc:sldMk cId="2725944948" sldId="350"/>
        </pc:sldMkLst>
        <pc:spChg chg="mod">
          <ac:chgData name="David Berger" userId="2275b9d5-9334-4c58-a03a-7b48b124f799" providerId="ADAL" clId="{BA1486A0-A716-49A7-B055-B7BDC2831958}" dt="2025-11-06T13:30:18.371" v="806" actId="20577"/>
          <ac:spMkLst>
            <pc:docMk/>
            <pc:sldMk cId="2725944948" sldId="350"/>
            <ac:spMk id="7" creationId="{9EAB102E-4B0F-AACA-5F50-163CE4391909}"/>
          </ac:spMkLst>
        </pc:spChg>
        <pc:picChg chg="add del">
          <ac:chgData name="David Berger" userId="2275b9d5-9334-4c58-a03a-7b48b124f799" providerId="ADAL" clId="{BA1486A0-A716-49A7-B055-B7BDC2831958}" dt="2025-11-06T13:29:57.789" v="801" actId="478"/>
          <ac:picMkLst>
            <pc:docMk/>
            <pc:sldMk cId="2725944948" sldId="350"/>
            <ac:picMk id="1026" creationId="{8E7575F2-4B4E-ED67-C451-C6820B9D523F}"/>
          </ac:picMkLst>
        </pc:picChg>
      </pc:sldChg>
      <pc:sldChg chg="addSp delSp modSp add mod modAnim">
        <pc:chgData name="David Berger" userId="2275b9d5-9334-4c58-a03a-7b48b124f799" providerId="ADAL" clId="{BA1486A0-A716-49A7-B055-B7BDC2831958}" dt="2025-11-20T17:49:07.620" v="4719" actId="571"/>
        <pc:sldMkLst>
          <pc:docMk/>
          <pc:sldMk cId="421339400" sldId="351"/>
        </pc:sldMkLst>
        <pc:spChg chg="add mod">
          <ac:chgData name="David Berger" userId="2275b9d5-9334-4c58-a03a-7b48b124f799" providerId="ADAL" clId="{BA1486A0-A716-49A7-B055-B7BDC2831958}" dt="2025-11-11T13:39:43.522" v="1335" actId="208"/>
          <ac:spMkLst>
            <pc:docMk/>
            <pc:sldMk cId="421339400" sldId="351"/>
            <ac:spMk id="4" creationId="{0924B7B4-9AA8-7B67-F6FF-4AA6AB327F34}"/>
          </ac:spMkLst>
        </pc:spChg>
        <pc:spChg chg="add mod">
          <ac:chgData name="David Berger" userId="2275b9d5-9334-4c58-a03a-7b48b124f799" providerId="ADAL" clId="{BA1486A0-A716-49A7-B055-B7BDC2831958}" dt="2025-11-11T13:39:48.988" v="1337" actId="208"/>
          <ac:spMkLst>
            <pc:docMk/>
            <pc:sldMk cId="421339400" sldId="351"/>
            <ac:spMk id="8" creationId="{131909A0-C240-C4FE-E88D-E147ACC61789}"/>
          </ac:spMkLst>
        </pc:spChg>
        <pc:spChg chg="add mod">
          <ac:chgData name="David Berger" userId="2275b9d5-9334-4c58-a03a-7b48b124f799" providerId="ADAL" clId="{BA1486A0-A716-49A7-B055-B7BDC2831958}" dt="2025-11-11T13:39:46.546" v="1336" actId="208"/>
          <ac:spMkLst>
            <pc:docMk/>
            <pc:sldMk cId="421339400" sldId="351"/>
            <ac:spMk id="9" creationId="{6D2B1293-826D-0C7D-6D33-4E45B2015233}"/>
          </ac:spMkLst>
        </pc:spChg>
        <pc:graphicFrameChg chg="add mod modGraphic">
          <ac:chgData name="David Berger" userId="2275b9d5-9334-4c58-a03a-7b48b124f799" providerId="ADAL" clId="{BA1486A0-A716-49A7-B055-B7BDC2831958}" dt="2025-11-11T14:15:48.676" v="2098" actId="20577"/>
          <ac:graphicFrameMkLst>
            <pc:docMk/>
            <pc:sldMk cId="421339400" sldId="351"/>
            <ac:graphicFrameMk id="12" creationId="{891C8BA8-4940-6AF6-5B4A-869A24FBBDC1}"/>
          </ac:graphicFrameMkLst>
        </pc:graphicFrameChg>
        <pc:picChg chg="add mod">
          <ac:chgData name="David Berger" userId="2275b9d5-9334-4c58-a03a-7b48b124f799" providerId="ADAL" clId="{BA1486A0-A716-49A7-B055-B7BDC2831958}" dt="2025-11-11T13:37:16.960" v="1310" actId="167"/>
          <ac:picMkLst>
            <pc:docMk/>
            <pc:sldMk cId="421339400" sldId="351"/>
            <ac:picMk id="10" creationId="{FA6BB45F-42E4-364D-74A4-302C1E47B0B2}"/>
          </ac:picMkLst>
        </pc:picChg>
        <pc:picChg chg="add mod">
          <ac:chgData name="David Berger" userId="2275b9d5-9334-4c58-a03a-7b48b124f799" providerId="ADAL" clId="{BA1486A0-A716-49A7-B055-B7BDC2831958}" dt="2025-11-11T13:37:14.470" v="1309" actId="167"/>
          <ac:picMkLst>
            <pc:docMk/>
            <pc:sldMk cId="421339400" sldId="351"/>
            <ac:picMk id="11" creationId="{937FAB2B-4DD5-5149-9E3F-25AEA26163FE}"/>
          </ac:picMkLst>
        </pc:picChg>
        <pc:picChg chg="add mod">
          <ac:chgData name="David Berger" userId="2275b9d5-9334-4c58-a03a-7b48b124f799" providerId="ADAL" clId="{BA1486A0-A716-49A7-B055-B7BDC2831958}" dt="2025-11-11T13:32:20.322" v="1187" actId="1076"/>
          <ac:picMkLst>
            <pc:docMk/>
            <pc:sldMk cId="421339400" sldId="351"/>
            <ac:picMk id="2052" creationId="{E1DF2AEF-1D61-1600-E574-17FB82F4202F}"/>
          </ac:picMkLst>
        </pc:picChg>
        <pc:picChg chg="add mod">
          <ac:chgData name="David Berger" userId="2275b9d5-9334-4c58-a03a-7b48b124f799" providerId="ADAL" clId="{BA1486A0-A716-49A7-B055-B7BDC2831958}" dt="2025-11-11T13:33:52.141" v="1239" actId="1076"/>
          <ac:picMkLst>
            <pc:docMk/>
            <pc:sldMk cId="421339400" sldId="351"/>
            <ac:picMk id="2058" creationId="{E63C6B9F-83CC-2AD4-505B-CA45597D1ABF}"/>
          </ac:picMkLst>
        </pc:picChg>
        <pc:picChg chg="add mod">
          <ac:chgData name="David Berger" userId="2275b9d5-9334-4c58-a03a-7b48b124f799" providerId="ADAL" clId="{BA1486A0-A716-49A7-B055-B7BDC2831958}" dt="2025-11-11T13:34:30.917" v="1253" actId="1076"/>
          <ac:picMkLst>
            <pc:docMk/>
            <pc:sldMk cId="421339400" sldId="351"/>
            <ac:picMk id="2060" creationId="{288D07E8-2D6B-F7C0-6469-73FDEEB112FA}"/>
          </ac:picMkLst>
        </pc:picChg>
        <pc:picChg chg="add mod">
          <ac:chgData name="David Berger" userId="2275b9d5-9334-4c58-a03a-7b48b124f799" providerId="ADAL" clId="{BA1486A0-A716-49A7-B055-B7BDC2831958}" dt="2025-11-11T13:37:23.353" v="1313" actId="14100"/>
          <ac:picMkLst>
            <pc:docMk/>
            <pc:sldMk cId="421339400" sldId="351"/>
            <ac:picMk id="2062" creationId="{1CF8ECAC-408D-DCD8-95A8-E6D6E8869489}"/>
          </ac:picMkLst>
        </pc:picChg>
        <pc:picChg chg="add mod">
          <ac:chgData name="David Berger" userId="2275b9d5-9334-4c58-a03a-7b48b124f799" providerId="ADAL" clId="{BA1486A0-A716-49A7-B055-B7BDC2831958}" dt="2025-11-11T13:37:28.339" v="1315" actId="1076"/>
          <ac:picMkLst>
            <pc:docMk/>
            <pc:sldMk cId="421339400" sldId="351"/>
            <ac:picMk id="2064" creationId="{9F6A413B-C441-95BF-D321-55255792EB6F}"/>
          </ac:picMkLst>
        </pc:picChg>
        <pc:picChg chg="mod">
          <ac:chgData name="David Berger" userId="2275b9d5-9334-4c58-a03a-7b48b124f799" providerId="ADAL" clId="{BA1486A0-A716-49A7-B055-B7BDC2831958}" dt="2025-11-09T14:42:41.700" v="1089" actId="1076"/>
          <ac:picMkLst>
            <pc:docMk/>
            <pc:sldMk cId="421339400" sldId="351"/>
            <ac:picMk id="3082" creationId="{4A9188C1-0128-7A38-7B9A-CC83F6C08585}"/>
          </ac:picMkLst>
        </pc:picChg>
      </pc:sldChg>
      <pc:sldChg chg="delSp modSp add mod ord">
        <pc:chgData name="David Berger" userId="2275b9d5-9334-4c58-a03a-7b48b124f799" providerId="ADAL" clId="{BA1486A0-A716-49A7-B055-B7BDC2831958}" dt="2025-11-11T13:35:30.694" v="1283" actId="1076"/>
        <pc:sldMkLst>
          <pc:docMk/>
          <pc:sldMk cId="2884563169" sldId="352"/>
        </pc:sldMkLst>
        <pc:picChg chg="mod">
          <ac:chgData name="David Berger" userId="2275b9d5-9334-4c58-a03a-7b48b124f799" providerId="ADAL" clId="{BA1486A0-A716-49A7-B055-B7BDC2831958}" dt="2025-11-11T13:35:30.694" v="1283" actId="1076"/>
          <ac:picMkLst>
            <pc:docMk/>
            <pc:sldMk cId="2884563169" sldId="352"/>
            <ac:picMk id="2050" creationId="{3067DCC7-D2D3-D2E1-044A-F128F3A5CADE}"/>
          </ac:picMkLst>
        </pc:picChg>
      </pc:sldChg>
      <pc:sldChg chg="add">
        <pc:chgData name="David Berger" userId="2275b9d5-9334-4c58-a03a-7b48b124f799" providerId="ADAL" clId="{BA1486A0-A716-49A7-B055-B7BDC2831958}" dt="2025-11-11T13:35:10.725" v="1269" actId="2890"/>
        <pc:sldMkLst>
          <pc:docMk/>
          <pc:sldMk cId="1731690727" sldId="353"/>
        </pc:sldMkLst>
      </pc:sldChg>
      <pc:sldChg chg="addSp delSp modSp add mod delAnim modAnim">
        <pc:chgData name="David Berger" userId="2275b9d5-9334-4c58-a03a-7b48b124f799" providerId="ADAL" clId="{BA1486A0-A716-49A7-B055-B7BDC2831958}" dt="2025-11-11T14:16:01.457" v="2100"/>
        <pc:sldMkLst>
          <pc:docMk/>
          <pc:sldMk cId="2827740039" sldId="354"/>
        </pc:sldMkLst>
        <pc:graphicFrameChg chg="add mod modGraphic">
          <ac:chgData name="David Berger" userId="2275b9d5-9334-4c58-a03a-7b48b124f799" providerId="ADAL" clId="{BA1486A0-A716-49A7-B055-B7BDC2831958}" dt="2025-11-11T14:16:01.457" v="2100"/>
          <ac:graphicFrameMkLst>
            <pc:docMk/>
            <pc:sldMk cId="2827740039" sldId="354"/>
            <ac:graphicFrameMk id="2" creationId="{6D2A2537-23F3-20B1-8030-C8FD08104224}"/>
          </ac:graphicFrameMkLst>
        </pc:graphicFrameChg>
        <pc:picChg chg="mod">
          <ac:chgData name="David Berger" userId="2275b9d5-9334-4c58-a03a-7b48b124f799" providerId="ADAL" clId="{BA1486A0-A716-49A7-B055-B7BDC2831958}" dt="2025-11-11T13:42:26.798" v="1371" actId="167"/>
          <ac:picMkLst>
            <pc:docMk/>
            <pc:sldMk cId="2827740039" sldId="354"/>
            <ac:picMk id="2062" creationId="{60933F60-9CB5-F183-B68A-1B6904CFC97D}"/>
          </ac:picMkLst>
        </pc:picChg>
        <pc:picChg chg="mod">
          <ac:chgData name="David Berger" userId="2275b9d5-9334-4c58-a03a-7b48b124f799" providerId="ADAL" clId="{BA1486A0-A716-49A7-B055-B7BDC2831958}" dt="2025-11-11T13:42:24.336" v="1370" actId="167"/>
          <ac:picMkLst>
            <pc:docMk/>
            <pc:sldMk cId="2827740039" sldId="354"/>
            <ac:picMk id="2064" creationId="{B4923856-EF52-AEA9-C729-2346CC3EFA79}"/>
          </ac:picMkLst>
        </pc:picChg>
        <pc:picChg chg="add mod">
          <ac:chgData name="David Berger" userId="2275b9d5-9334-4c58-a03a-7b48b124f799" providerId="ADAL" clId="{BA1486A0-A716-49A7-B055-B7BDC2831958}" dt="2025-11-11T13:43:05.137" v="1380" actId="1076"/>
          <ac:picMkLst>
            <pc:docMk/>
            <pc:sldMk cId="2827740039" sldId="354"/>
            <ac:picMk id="3074" creationId="{FD55128D-B677-8939-B1F4-CBC593A29FCD}"/>
          </ac:picMkLst>
        </pc:picChg>
        <pc:picChg chg="add mod">
          <ac:chgData name="David Berger" userId="2275b9d5-9334-4c58-a03a-7b48b124f799" providerId="ADAL" clId="{BA1486A0-A716-49A7-B055-B7BDC2831958}" dt="2025-11-11T13:42:52.197" v="1373" actId="1076"/>
          <ac:picMkLst>
            <pc:docMk/>
            <pc:sldMk cId="2827740039" sldId="354"/>
            <ac:picMk id="3076" creationId="{54DEAFF1-6D4E-B5D7-96B7-25D1530B5871}"/>
          </ac:picMkLst>
        </pc:picChg>
        <pc:picChg chg="add mod">
          <ac:chgData name="David Berger" userId="2275b9d5-9334-4c58-a03a-7b48b124f799" providerId="ADAL" clId="{BA1486A0-A716-49A7-B055-B7BDC2831958}" dt="2025-11-11T13:43:20.410" v="1386" actId="14100"/>
          <ac:picMkLst>
            <pc:docMk/>
            <pc:sldMk cId="2827740039" sldId="354"/>
            <ac:picMk id="3078" creationId="{1EC02776-7C79-2052-145A-03BB7506E74F}"/>
          </ac:picMkLst>
        </pc:picChg>
      </pc:sldChg>
      <pc:sldChg chg="addSp delSp modSp add mod modAnim">
        <pc:chgData name="David Berger" userId="2275b9d5-9334-4c58-a03a-7b48b124f799" providerId="ADAL" clId="{BA1486A0-A716-49A7-B055-B7BDC2831958}" dt="2025-11-16T18:08:58.123" v="3101" actId="14734"/>
        <pc:sldMkLst>
          <pc:docMk/>
          <pc:sldMk cId="1359815964" sldId="355"/>
        </pc:sldMkLst>
        <pc:graphicFrameChg chg="add mod modGraphic">
          <ac:chgData name="David Berger" userId="2275b9d5-9334-4c58-a03a-7b48b124f799" providerId="ADAL" clId="{BA1486A0-A716-49A7-B055-B7BDC2831958}" dt="2025-11-16T18:08:58.123" v="3101" actId="14734"/>
          <ac:graphicFrameMkLst>
            <pc:docMk/>
            <pc:sldMk cId="1359815964" sldId="355"/>
            <ac:graphicFrameMk id="3" creationId="{AFE792E6-08E3-E823-A919-560DCC5CE441}"/>
          </ac:graphicFrameMkLst>
        </pc:graphicFrameChg>
        <pc:graphicFrameChg chg="add mod modGraphic">
          <ac:chgData name="David Berger" userId="2275b9d5-9334-4c58-a03a-7b48b124f799" providerId="ADAL" clId="{BA1486A0-A716-49A7-B055-B7BDC2831958}" dt="2025-11-11T14:05:38.449" v="1779" actId="207"/>
          <ac:graphicFrameMkLst>
            <pc:docMk/>
            <pc:sldMk cId="1359815964" sldId="355"/>
            <ac:graphicFrameMk id="4" creationId="{F8E94D3F-9D35-9592-8A1A-872E4D47AB54}"/>
          </ac:graphicFrameMkLst>
        </pc:graphicFrameChg>
        <pc:graphicFrameChg chg="add mod modGraphic">
          <ac:chgData name="David Berger" userId="2275b9d5-9334-4c58-a03a-7b48b124f799" providerId="ADAL" clId="{BA1486A0-A716-49A7-B055-B7BDC2831958}" dt="2025-11-11T14:16:07.692" v="2102" actId="207"/>
          <ac:graphicFrameMkLst>
            <pc:docMk/>
            <pc:sldMk cId="1359815964" sldId="355"/>
            <ac:graphicFrameMk id="7" creationId="{16FC619C-8E49-E178-1A65-8B5B03C08C40}"/>
          </ac:graphicFrameMkLst>
        </pc:graphicFrameChg>
      </pc:sldChg>
      <pc:sldChg chg="addSp delSp modSp add mod delAnim modAnim">
        <pc:chgData name="David Berger" userId="2275b9d5-9334-4c58-a03a-7b48b124f799" providerId="ADAL" clId="{BA1486A0-A716-49A7-B055-B7BDC2831958}" dt="2025-11-26T07:14:19.955" v="5631"/>
        <pc:sldMkLst>
          <pc:docMk/>
          <pc:sldMk cId="3467925197" sldId="356"/>
        </pc:sldMkLst>
        <pc:spChg chg="add mod">
          <ac:chgData name="David Berger" userId="2275b9d5-9334-4c58-a03a-7b48b124f799" providerId="ADAL" clId="{BA1486A0-A716-49A7-B055-B7BDC2831958}" dt="2025-11-11T14:13:55.676" v="2026" actId="20577"/>
          <ac:spMkLst>
            <pc:docMk/>
            <pc:sldMk cId="3467925197" sldId="356"/>
            <ac:spMk id="8" creationId="{442C2062-638E-1C75-E201-4204A8AFCC0B}"/>
          </ac:spMkLst>
        </pc:spChg>
        <pc:spChg chg="add mod">
          <ac:chgData name="David Berger" userId="2275b9d5-9334-4c58-a03a-7b48b124f799" providerId="ADAL" clId="{BA1486A0-A716-49A7-B055-B7BDC2831958}" dt="2025-11-11T14:13:17.395" v="2020" actId="20577"/>
          <ac:spMkLst>
            <pc:docMk/>
            <pc:sldMk cId="3467925197" sldId="356"/>
            <ac:spMk id="12" creationId="{2E32DA99-9AD8-1B43-E88B-7D0E6E06D1F5}"/>
          </ac:spMkLst>
        </pc:spChg>
        <pc:spChg chg="add mod">
          <ac:chgData name="David Berger" userId="2275b9d5-9334-4c58-a03a-7b48b124f799" providerId="ADAL" clId="{BA1486A0-A716-49A7-B055-B7BDC2831958}" dt="2025-11-11T14:13:37.811" v="2023" actId="20577"/>
          <ac:spMkLst>
            <pc:docMk/>
            <pc:sldMk cId="3467925197" sldId="356"/>
            <ac:spMk id="13" creationId="{932C7161-19E1-668A-28C8-EE5D77086A65}"/>
          </ac:spMkLst>
        </pc:spChg>
        <pc:spChg chg="add mod">
          <ac:chgData name="David Berger" userId="2275b9d5-9334-4c58-a03a-7b48b124f799" providerId="ADAL" clId="{BA1486A0-A716-49A7-B055-B7BDC2831958}" dt="2025-11-11T14:20:19.009" v="2180" actId="14100"/>
          <ac:spMkLst>
            <pc:docMk/>
            <pc:sldMk cId="3467925197" sldId="356"/>
            <ac:spMk id="14" creationId="{256F44F0-B72C-F1D0-C52E-A9BB6A9AC898}"/>
          </ac:spMkLst>
        </pc:spChg>
        <pc:graphicFrameChg chg="add mod modGraphic">
          <ac:chgData name="David Berger" userId="2275b9d5-9334-4c58-a03a-7b48b124f799" providerId="ADAL" clId="{BA1486A0-A716-49A7-B055-B7BDC2831958}" dt="2025-11-26T07:12:48.810" v="5627" actId="207"/>
          <ac:graphicFrameMkLst>
            <pc:docMk/>
            <pc:sldMk cId="3467925197" sldId="356"/>
            <ac:graphicFrameMk id="2" creationId="{67EC9871-51EB-330D-9773-A92DD80B097F}"/>
          </ac:graphicFrameMkLst>
        </pc:graphicFrameChg>
        <pc:graphicFrameChg chg="add mod modGraphic">
          <ac:chgData name="David Berger" userId="2275b9d5-9334-4c58-a03a-7b48b124f799" providerId="ADAL" clId="{BA1486A0-A716-49A7-B055-B7BDC2831958}" dt="2025-11-11T14:17:03.635" v="2112" actId="14734"/>
          <ac:graphicFrameMkLst>
            <pc:docMk/>
            <pc:sldMk cId="3467925197" sldId="356"/>
            <ac:graphicFrameMk id="6" creationId="{84F97886-DF68-B412-B3B0-7EEB655B83E7}"/>
          </ac:graphicFrameMkLst>
        </pc:graphicFrameChg>
        <pc:graphicFrameChg chg="add mod modGraphic">
          <ac:chgData name="David Berger" userId="2275b9d5-9334-4c58-a03a-7b48b124f799" providerId="ADAL" clId="{BA1486A0-A716-49A7-B055-B7BDC2831958}" dt="2025-11-11T14:17:01.065" v="2111" actId="14734"/>
          <ac:graphicFrameMkLst>
            <pc:docMk/>
            <pc:sldMk cId="3467925197" sldId="356"/>
            <ac:graphicFrameMk id="7" creationId="{0BFE44EB-7234-BDED-14E0-59A192F8E1AA}"/>
          </ac:graphicFrameMkLst>
        </pc:graphicFrameChg>
        <pc:graphicFrameChg chg="add mod modGraphic">
          <ac:chgData name="David Berger" userId="2275b9d5-9334-4c58-a03a-7b48b124f799" providerId="ADAL" clId="{BA1486A0-A716-49A7-B055-B7BDC2831958}" dt="2025-11-11T14:12:19.749" v="1971" actId="1076"/>
          <ac:graphicFrameMkLst>
            <pc:docMk/>
            <pc:sldMk cId="3467925197" sldId="356"/>
            <ac:graphicFrameMk id="9" creationId="{908D4997-3DA6-8AEF-400F-B21E730754CA}"/>
          </ac:graphicFrameMkLst>
        </pc:graphicFrameChg>
        <pc:picChg chg="mod">
          <ac:chgData name="David Berger" userId="2275b9d5-9334-4c58-a03a-7b48b124f799" providerId="ADAL" clId="{BA1486A0-A716-49A7-B055-B7BDC2831958}" dt="2025-11-11T14:00:16.969" v="1775" actId="1076"/>
          <ac:picMkLst>
            <pc:docMk/>
            <pc:sldMk cId="3467925197" sldId="356"/>
            <ac:picMk id="10" creationId="{FA45391E-4371-AC2B-F90F-A43884329DC7}"/>
          </ac:picMkLst>
        </pc:picChg>
        <pc:picChg chg="mod">
          <ac:chgData name="David Berger" userId="2275b9d5-9334-4c58-a03a-7b48b124f799" providerId="ADAL" clId="{BA1486A0-A716-49A7-B055-B7BDC2831958}" dt="2025-11-11T14:00:18.465" v="1776" actId="1076"/>
          <ac:picMkLst>
            <pc:docMk/>
            <pc:sldMk cId="3467925197" sldId="356"/>
            <ac:picMk id="11" creationId="{B1B69EB0-F62E-1F36-D240-B69BDB893212}"/>
          </ac:picMkLst>
        </pc:picChg>
      </pc:sldChg>
      <pc:sldChg chg="addSp delSp modSp add mod addAnim delAnim modAnim">
        <pc:chgData name="David Berger" userId="2275b9d5-9334-4c58-a03a-7b48b124f799" providerId="ADAL" clId="{BA1486A0-A716-49A7-B055-B7BDC2831958}" dt="2025-11-26T07:14:48.238" v="5633"/>
        <pc:sldMkLst>
          <pc:docMk/>
          <pc:sldMk cId="1437660966" sldId="357"/>
        </pc:sldMkLst>
        <pc:spChg chg="add mod">
          <ac:chgData name="David Berger" userId="2275b9d5-9334-4c58-a03a-7b48b124f799" providerId="ADAL" clId="{BA1486A0-A716-49A7-B055-B7BDC2831958}" dt="2025-11-11T14:20:24.166" v="2181"/>
          <ac:spMkLst>
            <pc:docMk/>
            <pc:sldMk cId="1437660966" sldId="357"/>
            <ac:spMk id="3" creationId="{9B0609EB-A9EA-6B85-128B-74ACC36E8E14}"/>
          </ac:spMkLst>
        </pc:spChg>
        <pc:spChg chg="mod">
          <ac:chgData name="David Berger" userId="2275b9d5-9334-4c58-a03a-7b48b124f799" providerId="ADAL" clId="{BA1486A0-A716-49A7-B055-B7BDC2831958}" dt="2025-11-11T14:23:26.027" v="2244" actId="14100"/>
          <ac:spMkLst>
            <pc:docMk/>
            <pc:sldMk cId="1437660966" sldId="357"/>
            <ac:spMk id="8" creationId="{385797DB-B2F3-650B-94F6-F9A7DF8619E5}"/>
          </ac:spMkLst>
        </pc:spChg>
        <pc:spChg chg="mod">
          <ac:chgData name="David Berger" userId="2275b9d5-9334-4c58-a03a-7b48b124f799" providerId="ADAL" clId="{BA1486A0-A716-49A7-B055-B7BDC2831958}" dt="2025-11-11T14:25:43.066" v="2281" actId="20577"/>
          <ac:spMkLst>
            <pc:docMk/>
            <pc:sldMk cId="1437660966" sldId="357"/>
            <ac:spMk id="13" creationId="{A1CE9DA3-18E0-4D9F-36AE-FAB221F69889}"/>
          </ac:spMkLst>
        </pc:spChg>
        <pc:graphicFrameChg chg="add mod modGraphic">
          <ac:chgData name="David Berger" userId="2275b9d5-9334-4c58-a03a-7b48b124f799" providerId="ADAL" clId="{BA1486A0-A716-49A7-B055-B7BDC2831958}" dt="2025-11-11T14:24:54.393" v="2248" actId="20577"/>
          <ac:graphicFrameMkLst>
            <pc:docMk/>
            <pc:sldMk cId="1437660966" sldId="357"/>
            <ac:graphicFrameMk id="4" creationId="{01A3536F-0EB1-A6DE-1D7E-4EB45BC0B41D}"/>
          </ac:graphicFrameMkLst>
        </pc:graphicFrameChg>
        <pc:graphicFrameChg chg="mod">
          <ac:chgData name="David Berger" userId="2275b9d5-9334-4c58-a03a-7b48b124f799" providerId="ADAL" clId="{BA1486A0-A716-49A7-B055-B7BDC2831958}" dt="2025-11-11T14:18:43.974" v="2115" actId="1076"/>
          <ac:graphicFrameMkLst>
            <pc:docMk/>
            <pc:sldMk cId="1437660966" sldId="357"/>
            <ac:graphicFrameMk id="9" creationId="{AF3F8587-4E3D-F872-793E-49178848EAB3}"/>
          </ac:graphicFrameMkLst>
        </pc:graphicFrameChg>
      </pc:sldChg>
      <pc:sldChg chg="addSp delSp modSp add mod addAnim delAnim modAnim">
        <pc:chgData name="David Berger" userId="2275b9d5-9334-4c58-a03a-7b48b124f799" providerId="ADAL" clId="{BA1486A0-A716-49A7-B055-B7BDC2831958}" dt="2025-11-11T14:34:55.253" v="2453" actId="20577"/>
        <pc:sldMkLst>
          <pc:docMk/>
          <pc:sldMk cId="1974059430" sldId="358"/>
        </pc:sldMkLst>
        <pc:spChg chg="add mod">
          <ac:chgData name="David Berger" userId="2275b9d5-9334-4c58-a03a-7b48b124f799" providerId="ADAL" clId="{BA1486A0-A716-49A7-B055-B7BDC2831958}" dt="2025-11-11T14:30:38.933" v="2385" actId="207"/>
          <ac:spMkLst>
            <pc:docMk/>
            <pc:sldMk cId="1974059430" sldId="358"/>
            <ac:spMk id="2" creationId="{758970B1-B5EE-E7F7-3242-800E9AB594F1}"/>
          </ac:spMkLst>
        </pc:spChg>
        <pc:spChg chg="add mod">
          <ac:chgData name="David Berger" userId="2275b9d5-9334-4c58-a03a-7b48b124f799" providerId="ADAL" clId="{BA1486A0-A716-49A7-B055-B7BDC2831958}" dt="2025-11-11T14:30:58.215" v="2395" actId="1076"/>
          <ac:spMkLst>
            <pc:docMk/>
            <pc:sldMk cId="1974059430" sldId="358"/>
            <ac:spMk id="5" creationId="{93E36C6D-F19A-59C3-73E3-4F1C4E5422E0}"/>
          </ac:spMkLst>
        </pc:spChg>
        <pc:spChg chg="add mod">
          <ac:chgData name="David Berger" userId="2275b9d5-9334-4c58-a03a-7b48b124f799" providerId="ADAL" clId="{BA1486A0-A716-49A7-B055-B7BDC2831958}" dt="2025-11-11T14:31:52.302" v="2424" actId="1076"/>
          <ac:spMkLst>
            <pc:docMk/>
            <pc:sldMk cId="1974059430" sldId="358"/>
            <ac:spMk id="6" creationId="{52885EF3-D67C-4087-BAA6-B48F74E06682}"/>
          </ac:spMkLst>
        </pc:spChg>
        <pc:graphicFrameChg chg="mod modGraphic">
          <ac:chgData name="David Berger" userId="2275b9d5-9334-4c58-a03a-7b48b124f799" providerId="ADAL" clId="{BA1486A0-A716-49A7-B055-B7BDC2831958}" dt="2025-11-11T14:32:41.945" v="2437" actId="20577"/>
          <ac:graphicFrameMkLst>
            <pc:docMk/>
            <pc:sldMk cId="1974059430" sldId="358"/>
            <ac:graphicFrameMk id="4" creationId="{D361C6D2-1BC8-A0EB-8EEC-636E657D7E55}"/>
          </ac:graphicFrameMkLst>
        </pc:graphicFrameChg>
        <pc:graphicFrameChg chg="add mod modGraphic">
          <ac:chgData name="David Berger" userId="2275b9d5-9334-4c58-a03a-7b48b124f799" providerId="ADAL" clId="{BA1486A0-A716-49A7-B055-B7BDC2831958}" dt="2025-11-11T14:34:55.253" v="2453" actId="20577"/>
          <ac:graphicFrameMkLst>
            <pc:docMk/>
            <pc:sldMk cId="1974059430" sldId="358"/>
            <ac:graphicFrameMk id="7" creationId="{F796BF62-D896-B731-7776-B71E37CB612E}"/>
          </ac:graphicFrameMkLst>
        </pc:graphicFrameChg>
        <pc:picChg chg="add mod">
          <ac:chgData name="David Berger" userId="2275b9d5-9334-4c58-a03a-7b48b124f799" providerId="ADAL" clId="{BA1486A0-A716-49A7-B055-B7BDC2831958}" dt="2025-11-11T14:28:41.413" v="2311" actId="1076"/>
          <ac:picMkLst>
            <pc:docMk/>
            <pc:sldMk cId="1974059430" sldId="358"/>
            <ac:picMk id="5124" creationId="{2BFF74BF-BF1C-AC9E-C213-675C5B529287}"/>
          </ac:picMkLst>
        </pc:picChg>
        <pc:picChg chg="add mod">
          <ac:chgData name="David Berger" userId="2275b9d5-9334-4c58-a03a-7b48b124f799" providerId="ADAL" clId="{BA1486A0-A716-49A7-B055-B7BDC2831958}" dt="2025-11-11T14:32:10.090" v="2429" actId="14100"/>
          <ac:picMkLst>
            <pc:docMk/>
            <pc:sldMk cId="1974059430" sldId="358"/>
            <ac:picMk id="5126" creationId="{E1DEAF17-010F-BAA0-6BD8-B4DCB5C26616}"/>
          </ac:picMkLst>
        </pc:picChg>
        <pc:picChg chg="add mod">
          <ac:chgData name="David Berger" userId="2275b9d5-9334-4c58-a03a-7b48b124f799" providerId="ADAL" clId="{BA1486A0-A716-49A7-B055-B7BDC2831958}" dt="2025-11-11T14:31:07.620" v="2397" actId="1076"/>
          <ac:picMkLst>
            <pc:docMk/>
            <pc:sldMk cId="1974059430" sldId="358"/>
            <ac:picMk id="5128" creationId="{5A279BFF-6AFA-62D9-B316-38815F28B920}"/>
          </ac:picMkLst>
        </pc:picChg>
      </pc:sldChg>
      <pc:sldChg chg="addSp delSp modSp add mod delAnim modAnim">
        <pc:chgData name="David Berger" userId="2275b9d5-9334-4c58-a03a-7b48b124f799" providerId="ADAL" clId="{BA1486A0-A716-49A7-B055-B7BDC2831958}" dt="2025-11-16T18:53:31.730" v="3333" actId="20577"/>
        <pc:sldMkLst>
          <pc:docMk/>
          <pc:sldMk cId="1315779738" sldId="359"/>
        </pc:sldMkLst>
        <pc:graphicFrameChg chg="mod modGraphic">
          <ac:chgData name="David Berger" userId="2275b9d5-9334-4c58-a03a-7b48b124f799" providerId="ADAL" clId="{BA1486A0-A716-49A7-B055-B7BDC2831958}" dt="2025-11-16T18:53:31.730" v="3333" actId="20577"/>
          <ac:graphicFrameMkLst>
            <pc:docMk/>
            <pc:sldMk cId="1315779738" sldId="359"/>
            <ac:graphicFrameMk id="4" creationId="{C5058EDA-79F9-F7A6-668C-8229726402AA}"/>
          </ac:graphicFrameMkLst>
        </pc:graphicFrameChg>
        <pc:graphicFrameChg chg="add mod modGraphic">
          <ac:chgData name="David Berger" userId="2275b9d5-9334-4c58-a03a-7b48b124f799" providerId="ADAL" clId="{BA1486A0-A716-49A7-B055-B7BDC2831958}" dt="2025-11-11T14:50:06.261" v="2795" actId="20577"/>
          <ac:graphicFrameMkLst>
            <pc:docMk/>
            <pc:sldMk cId="1315779738" sldId="359"/>
            <ac:graphicFrameMk id="9" creationId="{FE559CE8-C9D2-80AF-51F8-D14A3390A010}"/>
          </ac:graphicFrameMkLst>
        </pc:graphicFrameChg>
        <pc:picChg chg="add mod">
          <ac:chgData name="David Berger" userId="2275b9d5-9334-4c58-a03a-7b48b124f799" providerId="ADAL" clId="{BA1486A0-A716-49A7-B055-B7BDC2831958}" dt="2025-11-11T14:34:32.699" v="2449" actId="1076"/>
          <ac:picMkLst>
            <pc:docMk/>
            <pc:sldMk cId="1315779738" sldId="359"/>
            <ac:picMk id="3" creationId="{D24D9F6B-2634-C95E-9FBA-6E12B5C6D1D4}"/>
          </ac:picMkLst>
        </pc:picChg>
        <pc:picChg chg="add mod">
          <ac:chgData name="David Berger" userId="2275b9d5-9334-4c58-a03a-7b48b124f799" providerId="ADAL" clId="{BA1486A0-A716-49A7-B055-B7BDC2831958}" dt="2025-11-11T14:34:32.699" v="2449" actId="1076"/>
          <ac:picMkLst>
            <pc:docMk/>
            <pc:sldMk cId="1315779738" sldId="359"/>
            <ac:picMk id="8" creationId="{9F6E74DF-079C-AE6D-C7A9-B74DC9B064C7}"/>
          </ac:picMkLst>
        </pc:picChg>
        <pc:picChg chg="add mod">
          <ac:chgData name="David Berger" userId="2275b9d5-9334-4c58-a03a-7b48b124f799" providerId="ADAL" clId="{BA1486A0-A716-49A7-B055-B7BDC2831958}" dt="2025-11-11T14:51:05.512" v="2805" actId="208"/>
          <ac:picMkLst>
            <pc:docMk/>
            <pc:sldMk cId="1315779738" sldId="359"/>
            <ac:picMk id="8194" creationId="{F0C869D2-0354-A76B-8F7D-4A03D72A359D}"/>
          </ac:picMkLst>
        </pc:picChg>
        <pc:cxnChg chg="add mod">
          <ac:chgData name="David Berger" userId="2275b9d5-9334-4c58-a03a-7b48b124f799" providerId="ADAL" clId="{BA1486A0-A716-49A7-B055-B7BDC2831958}" dt="2025-11-11T14:51:45.950" v="2809" actId="1582"/>
          <ac:cxnSpMkLst>
            <pc:docMk/>
            <pc:sldMk cId="1315779738" sldId="359"/>
            <ac:cxnSpMk id="13" creationId="{368DE8A0-AD86-0A48-BD82-AC635531C7D6}"/>
          </ac:cxnSpMkLst>
        </pc:cxnChg>
      </pc:sldChg>
      <pc:sldChg chg="addSp delSp modSp add mod setBg modAnim">
        <pc:chgData name="David Berger" userId="2275b9d5-9334-4c58-a03a-7b48b124f799" providerId="ADAL" clId="{BA1486A0-A716-49A7-B055-B7BDC2831958}" dt="2025-11-26T07:15:49.861" v="5634"/>
        <pc:sldMkLst>
          <pc:docMk/>
          <pc:sldMk cId="245576098" sldId="360"/>
        </pc:sldMkLst>
        <pc:spChg chg="add mod">
          <ac:chgData name="David Berger" userId="2275b9d5-9334-4c58-a03a-7b48b124f799" providerId="ADAL" clId="{BA1486A0-A716-49A7-B055-B7BDC2831958}" dt="2025-11-11T14:59:40.791" v="2944" actId="14100"/>
          <ac:spMkLst>
            <pc:docMk/>
            <pc:sldMk cId="245576098" sldId="360"/>
            <ac:spMk id="15" creationId="{AA1322BC-D372-0712-2524-B4E322200491}"/>
          </ac:spMkLst>
        </pc:spChg>
        <pc:graphicFrameChg chg="add mod">
          <ac:chgData name="David Berger" userId="2275b9d5-9334-4c58-a03a-7b48b124f799" providerId="ADAL" clId="{BA1486A0-A716-49A7-B055-B7BDC2831958}" dt="2025-11-11T14:56:33.656" v="2845" actId="1076"/>
          <ac:graphicFrameMkLst>
            <pc:docMk/>
            <pc:sldMk cId="245576098" sldId="360"/>
            <ac:graphicFrameMk id="8" creationId="{7B0968BD-3BAF-7E7F-E206-7A94B988FBEA}"/>
          </ac:graphicFrameMkLst>
        </pc:graphicFrameChg>
        <pc:picChg chg="add mod">
          <ac:chgData name="David Berger" userId="2275b9d5-9334-4c58-a03a-7b48b124f799" providerId="ADAL" clId="{BA1486A0-A716-49A7-B055-B7BDC2831958}" dt="2025-11-11T14:56:47.525" v="2849" actId="1076"/>
          <ac:picMkLst>
            <pc:docMk/>
            <pc:sldMk cId="245576098" sldId="360"/>
            <ac:picMk id="9" creationId="{20AC144C-0657-F937-882F-5D4BD065518A}"/>
          </ac:picMkLst>
        </pc:picChg>
        <pc:picChg chg="add mod">
          <ac:chgData name="David Berger" userId="2275b9d5-9334-4c58-a03a-7b48b124f799" providerId="ADAL" clId="{BA1486A0-A716-49A7-B055-B7BDC2831958}" dt="2025-11-11T14:56:37.828" v="2847" actId="1076"/>
          <ac:picMkLst>
            <pc:docMk/>
            <pc:sldMk cId="245576098" sldId="360"/>
            <ac:picMk id="9220" creationId="{A3E8161C-94FE-82E1-717B-DA6789A0386C}"/>
          </ac:picMkLst>
        </pc:picChg>
        <pc:cxnChg chg="add mod">
          <ac:chgData name="David Berger" userId="2275b9d5-9334-4c58-a03a-7b48b124f799" providerId="ADAL" clId="{BA1486A0-A716-49A7-B055-B7BDC2831958}" dt="2025-11-11T14:56:47.525" v="2849" actId="1076"/>
          <ac:cxnSpMkLst>
            <pc:docMk/>
            <pc:sldMk cId="245576098" sldId="360"/>
            <ac:cxnSpMk id="10" creationId="{BA186DAC-DEBA-FB61-865F-670E797AB6F4}"/>
          </ac:cxnSpMkLst>
        </pc:cxnChg>
        <pc:cxnChg chg="add mod">
          <ac:chgData name="David Berger" userId="2275b9d5-9334-4c58-a03a-7b48b124f799" providerId="ADAL" clId="{BA1486A0-A716-49A7-B055-B7BDC2831958}" dt="2025-11-11T14:56:56.808" v="2853" actId="14100"/>
          <ac:cxnSpMkLst>
            <pc:docMk/>
            <pc:sldMk cId="245576098" sldId="360"/>
            <ac:cxnSpMk id="12" creationId="{FC3AEBCD-29FC-95DA-E6FF-229108A55627}"/>
          </ac:cxnSpMkLst>
        </pc:cxnChg>
      </pc:sldChg>
      <pc:sldChg chg="add del setBg">
        <pc:chgData name="David Berger" userId="2275b9d5-9334-4c58-a03a-7b48b124f799" providerId="ADAL" clId="{BA1486A0-A716-49A7-B055-B7BDC2831958}" dt="2025-11-11T14:52:16.638" v="2813"/>
        <pc:sldMkLst>
          <pc:docMk/>
          <pc:sldMk cId="3438178638" sldId="360"/>
        </pc:sldMkLst>
      </pc:sldChg>
      <pc:sldChg chg="modSp add mod">
        <pc:chgData name="David Berger" userId="2275b9d5-9334-4c58-a03a-7b48b124f799" providerId="ADAL" clId="{BA1486A0-A716-49A7-B055-B7BDC2831958}" dt="2025-11-16T18:39:15.073" v="3212" actId="113"/>
        <pc:sldMkLst>
          <pc:docMk/>
          <pc:sldMk cId="3007658549" sldId="361"/>
        </pc:sldMkLst>
        <pc:spChg chg="mod">
          <ac:chgData name="David Berger" userId="2275b9d5-9334-4c58-a03a-7b48b124f799" providerId="ADAL" clId="{BA1486A0-A716-49A7-B055-B7BDC2831958}" dt="2025-11-16T18:39:15.073" v="3212" actId="113"/>
          <ac:spMkLst>
            <pc:docMk/>
            <pc:sldMk cId="3007658549" sldId="361"/>
            <ac:spMk id="7" creationId="{56F153A8-5636-74D1-7DD9-ED4E6DD42771}"/>
          </ac:spMkLst>
        </pc:spChg>
      </pc:sldChg>
      <pc:sldChg chg="addSp delSp modSp add mod setBg delAnim modAnim">
        <pc:chgData name="David Berger" userId="2275b9d5-9334-4c58-a03a-7b48b124f799" providerId="ADAL" clId="{BA1486A0-A716-49A7-B055-B7BDC2831958}" dt="2025-11-16T18:05:45.081" v="2997"/>
        <pc:sldMkLst>
          <pc:docMk/>
          <pc:sldMk cId="3397923202" sldId="362"/>
        </pc:sldMkLst>
        <pc:graphicFrameChg chg="add mod modGraphic">
          <ac:chgData name="David Berger" userId="2275b9d5-9334-4c58-a03a-7b48b124f799" providerId="ADAL" clId="{BA1486A0-A716-49A7-B055-B7BDC2831958}" dt="2025-11-16T18:02:20.589" v="2971" actId="1076"/>
          <ac:graphicFrameMkLst>
            <pc:docMk/>
            <pc:sldMk cId="3397923202" sldId="362"/>
            <ac:graphicFrameMk id="2" creationId="{16C37FF6-FC0D-1148-9CC6-9F745C41023F}"/>
          </ac:graphicFrameMkLst>
        </pc:graphicFrameChg>
        <pc:picChg chg="add mod">
          <ac:chgData name="David Berger" userId="2275b9d5-9334-4c58-a03a-7b48b124f799" providerId="ADAL" clId="{BA1486A0-A716-49A7-B055-B7BDC2831958}" dt="2025-11-16T18:05:42.943" v="2996" actId="1076"/>
          <ac:picMkLst>
            <pc:docMk/>
            <pc:sldMk cId="3397923202" sldId="362"/>
            <ac:picMk id="1028" creationId="{FE6882D0-9665-659C-6AA7-A6E158B7AC7E}"/>
          </ac:picMkLst>
        </pc:picChg>
      </pc:sldChg>
      <pc:sldChg chg="addSp delSp modSp add mod delAnim modAnim">
        <pc:chgData name="David Berger" userId="2275b9d5-9334-4c58-a03a-7b48b124f799" providerId="ADAL" clId="{BA1486A0-A716-49A7-B055-B7BDC2831958}" dt="2025-11-18T19:08:32.461" v="4269"/>
        <pc:sldMkLst>
          <pc:docMk/>
          <pc:sldMk cId="890461212" sldId="363"/>
        </pc:sldMkLst>
        <pc:graphicFrameChg chg="add mod modGraphic">
          <ac:chgData name="David Berger" userId="2275b9d5-9334-4c58-a03a-7b48b124f799" providerId="ADAL" clId="{BA1486A0-A716-49A7-B055-B7BDC2831958}" dt="2025-11-16T18:09:49.301" v="3116" actId="1076"/>
          <ac:graphicFrameMkLst>
            <pc:docMk/>
            <pc:sldMk cId="890461212" sldId="363"/>
            <ac:graphicFrameMk id="6" creationId="{5D6EF183-7256-4642-6101-7DAB6B812187}"/>
          </ac:graphicFrameMkLst>
        </pc:graphicFrameChg>
        <pc:picChg chg="add mod">
          <ac:chgData name="David Berger" userId="2275b9d5-9334-4c58-a03a-7b48b124f799" providerId="ADAL" clId="{BA1486A0-A716-49A7-B055-B7BDC2831958}" dt="2025-11-18T19:08:23.174" v="4267" actId="1076"/>
          <ac:picMkLst>
            <pc:docMk/>
            <pc:sldMk cId="890461212" sldId="363"/>
            <ac:picMk id="2" creationId="{1ACDAC66-1929-F6D4-4CC0-94849F5DC9A7}"/>
          </ac:picMkLst>
        </pc:picChg>
        <pc:picChg chg="add mod ord">
          <ac:chgData name="David Berger" userId="2275b9d5-9334-4c58-a03a-7b48b124f799" providerId="ADAL" clId="{BA1486A0-A716-49A7-B055-B7BDC2831958}" dt="2025-11-16T18:10:20.443" v="3127" actId="1076"/>
          <ac:picMkLst>
            <pc:docMk/>
            <pc:sldMk cId="890461212" sldId="363"/>
            <ac:picMk id="4" creationId="{6D5B7985-FE17-7F0E-4482-05B847033D63}"/>
          </ac:picMkLst>
        </pc:picChg>
        <pc:picChg chg="add mod">
          <ac:chgData name="David Berger" userId="2275b9d5-9334-4c58-a03a-7b48b124f799" providerId="ADAL" clId="{BA1486A0-A716-49A7-B055-B7BDC2831958}" dt="2025-11-16T18:08:47.343" v="3099" actId="1076"/>
          <ac:picMkLst>
            <pc:docMk/>
            <pc:sldMk cId="890461212" sldId="363"/>
            <ac:picMk id="5" creationId="{FBBA77BE-E44D-3B65-4C50-548A150A77EB}"/>
          </ac:picMkLst>
        </pc:picChg>
        <pc:picChg chg="add mod">
          <ac:chgData name="David Berger" userId="2275b9d5-9334-4c58-a03a-7b48b124f799" providerId="ADAL" clId="{BA1486A0-A716-49A7-B055-B7BDC2831958}" dt="2025-11-16T18:13:39.901" v="3166" actId="1076"/>
          <ac:picMkLst>
            <pc:docMk/>
            <pc:sldMk cId="890461212" sldId="363"/>
            <ac:picMk id="14" creationId="{7CAD34D7-6928-55A4-85E0-70B9972B6BE4}"/>
          </ac:picMkLst>
        </pc:picChg>
        <pc:picChg chg="add mod">
          <ac:chgData name="David Berger" userId="2275b9d5-9334-4c58-a03a-7b48b124f799" providerId="ADAL" clId="{BA1486A0-A716-49A7-B055-B7BDC2831958}" dt="2025-11-16T18:07:48.156" v="3034" actId="1076"/>
          <ac:picMkLst>
            <pc:docMk/>
            <pc:sldMk cId="890461212" sldId="363"/>
            <ac:picMk id="2054" creationId="{CB9E27FC-6A44-DC2C-A78E-3B5076A36EA8}"/>
          </ac:picMkLst>
        </pc:picChg>
        <pc:picChg chg="add mod">
          <ac:chgData name="David Berger" userId="2275b9d5-9334-4c58-a03a-7b48b124f799" providerId="ADAL" clId="{BA1486A0-A716-49A7-B055-B7BDC2831958}" dt="2025-11-16T18:08:43.557" v="3098" actId="1076"/>
          <ac:picMkLst>
            <pc:docMk/>
            <pc:sldMk cId="890461212" sldId="363"/>
            <ac:picMk id="2056" creationId="{C05EABF2-F75E-E3CB-657A-8E9A83655DE9}"/>
          </ac:picMkLst>
        </pc:picChg>
        <pc:picChg chg="add mod">
          <ac:chgData name="David Berger" userId="2275b9d5-9334-4c58-a03a-7b48b124f799" providerId="ADAL" clId="{BA1486A0-A716-49A7-B055-B7BDC2831958}" dt="2025-11-16T18:11:15.193" v="3140" actId="1076"/>
          <ac:picMkLst>
            <pc:docMk/>
            <pc:sldMk cId="890461212" sldId="363"/>
            <ac:picMk id="2058" creationId="{352A45CA-5D87-3144-9903-408DBB051F07}"/>
          </ac:picMkLst>
        </pc:picChg>
        <pc:picChg chg="add mod">
          <ac:chgData name="David Berger" userId="2275b9d5-9334-4c58-a03a-7b48b124f799" providerId="ADAL" clId="{BA1486A0-A716-49A7-B055-B7BDC2831958}" dt="2025-11-16T18:11:08.589" v="3137" actId="1076"/>
          <ac:picMkLst>
            <pc:docMk/>
            <pc:sldMk cId="890461212" sldId="363"/>
            <ac:picMk id="2060" creationId="{183D3C0A-DD38-3FE1-AEAD-AA6B48F23D18}"/>
          </ac:picMkLst>
        </pc:picChg>
        <pc:picChg chg="add mod">
          <ac:chgData name="David Berger" userId="2275b9d5-9334-4c58-a03a-7b48b124f799" providerId="ADAL" clId="{BA1486A0-A716-49A7-B055-B7BDC2831958}" dt="2025-11-16T18:45:10.849" v="3224" actId="732"/>
          <ac:picMkLst>
            <pc:docMk/>
            <pc:sldMk cId="890461212" sldId="363"/>
            <ac:picMk id="2062" creationId="{1AD3AEAC-2899-7E4D-726C-C1146F3BE3DD}"/>
          </ac:picMkLst>
        </pc:picChg>
        <pc:picChg chg="add mod">
          <ac:chgData name="David Berger" userId="2275b9d5-9334-4c58-a03a-7b48b124f799" providerId="ADAL" clId="{BA1486A0-A716-49A7-B055-B7BDC2831958}" dt="2025-11-16T18:12:02.345" v="3147" actId="1076"/>
          <ac:picMkLst>
            <pc:docMk/>
            <pc:sldMk cId="890461212" sldId="363"/>
            <ac:picMk id="2064" creationId="{6FE13BCB-1DCA-EFC6-7737-342307B36D31}"/>
          </ac:picMkLst>
        </pc:picChg>
        <pc:picChg chg="add mod">
          <ac:chgData name="David Berger" userId="2275b9d5-9334-4c58-a03a-7b48b124f799" providerId="ADAL" clId="{BA1486A0-A716-49A7-B055-B7BDC2831958}" dt="2025-11-16T18:13:11.564" v="3162" actId="1076"/>
          <ac:picMkLst>
            <pc:docMk/>
            <pc:sldMk cId="890461212" sldId="363"/>
            <ac:picMk id="2066" creationId="{9184C3F6-DD21-28A2-01E4-88057EBA5DFD}"/>
          </ac:picMkLst>
        </pc:picChg>
        <pc:picChg chg="add mod">
          <ac:chgData name="David Berger" userId="2275b9d5-9334-4c58-a03a-7b48b124f799" providerId="ADAL" clId="{BA1486A0-A716-49A7-B055-B7BDC2831958}" dt="2025-11-16T18:45:17.236" v="3225" actId="1076"/>
          <ac:picMkLst>
            <pc:docMk/>
            <pc:sldMk cId="890461212" sldId="363"/>
            <ac:picMk id="2068" creationId="{B6475990-8513-F983-2C6D-7FD757A4252B}"/>
          </ac:picMkLst>
        </pc:picChg>
        <pc:cxnChg chg="add mod">
          <ac:chgData name="David Berger" userId="2275b9d5-9334-4c58-a03a-7b48b124f799" providerId="ADAL" clId="{BA1486A0-A716-49A7-B055-B7BDC2831958}" dt="2025-11-16T18:09:33.373" v="3108" actId="1582"/>
          <ac:cxnSpMkLst>
            <pc:docMk/>
            <pc:sldMk cId="890461212" sldId="363"/>
            <ac:cxnSpMk id="9" creationId="{42E81B38-3301-DD15-B8C0-791533A86C06}"/>
          </ac:cxnSpMkLst>
        </pc:cxnChg>
        <pc:cxnChg chg="add mod">
          <ac:chgData name="David Berger" userId="2275b9d5-9334-4c58-a03a-7b48b124f799" providerId="ADAL" clId="{BA1486A0-A716-49A7-B055-B7BDC2831958}" dt="2025-11-16T18:10:00.727" v="3119" actId="208"/>
          <ac:cxnSpMkLst>
            <pc:docMk/>
            <pc:sldMk cId="890461212" sldId="363"/>
            <ac:cxnSpMk id="10" creationId="{96804D1B-BAC5-1484-E79A-3344E42DD473}"/>
          </ac:cxnSpMkLst>
        </pc:cxnChg>
        <pc:cxnChg chg="add mod">
          <ac:chgData name="David Berger" userId="2275b9d5-9334-4c58-a03a-7b48b124f799" providerId="ADAL" clId="{BA1486A0-A716-49A7-B055-B7BDC2831958}" dt="2025-11-16T18:45:56.060" v="3235" actId="1076"/>
          <ac:cxnSpMkLst>
            <pc:docMk/>
            <pc:sldMk cId="890461212" sldId="363"/>
            <ac:cxnSpMk id="15" creationId="{CD430B6B-1771-708D-FDF0-D619718F6755}"/>
          </ac:cxnSpMkLst>
        </pc:cxnChg>
      </pc:sldChg>
      <pc:sldChg chg="addSp delSp modSp add mod modAnim">
        <pc:chgData name="David Berger" userId="2275b9d5-9334-4c58-a03a-7b48b124f799" providerId="ADAL" clId="{BA1486A0-A716-49A7-B055-B7BDC2831958}" dt="2025-11-16T18:40:35.493" v="3217" actId="1076"/>
        <pc:sldMkLst>
          <pc:docMk/>
          <pc:sldMk cId="3717083654" sldId="364"/>
        </pc:sldMkLst>
        <pc:spChg chg="add mod">
          <ac:chgData name="David Berger" userId="2275b9d5-9334-4c58-a03a-7b48b124f799" providerId="ADAL" clId="{BA1486A0-A716-49A7-B055-B7BDC2831958}" dt="2025-11-16T18:40:35.493" v="3217" actId="1076"/>
          <ac:spMkLst>
            <pc:docMk/>
            <pc:sldMk cId="3717083654" sldId="364"/>
            <ac:spMk id="15" creationId="{3E182C5B-64C2-700C-F17C-D53FFD1984F5}"/>
          </ac:spMkLst>
        </pc:spChg>
        <pc:picChg chg="add mod">
          <ac:chgData name="David Berger" userId="2275b9d5-9334-4c58-a03a-7b48b124f799" providerId="ADAL" clId="{BA1486A0-A716-49A7-B055-B7BDC2831958}" dt="2025-11-16T18:37:50.564" v="3185" actId="1076"/>
          <ac:picMkLst>
            <pc:docMk/>
            <pc:sldMk cId="3717083654" sldId="364"/>
            <ac:picMk id="11" creationId="{669C4169-469A-D57F-2E3D-37A743204238}"/>
          </ac:picMkLst>
        </pc:picChg>
        <pc:picChg chg="add mod">
          <ac:chgData name="David Berger" userId="2275b9d5-9334-4c58-a03a-7b48b124f799" providerId="ADAL" clId="{BA1486A0-A716-49A7-B055-B7BDC2831958}" dt="2025-11-16T18:40:33.227" v="3216" actId="1076"/>
          <ac:picMkLst>
            <pc:docMk/>
            <pc:sldMk cId="3717083654" sldId="364"/>
            <ac:picMk id="13" creationId="{93936E71-9EA4-3D5F-131B-BE025FD736D5}"/>
          </ac:picMkLst>
        </pc:picChg>
        <pc:picChg chg="add mod">
          <ac:chgData name="David Berger" userId="2275b9d5-9334-4c58-a03a-7b48b124f799" providerId="ADAL" clId="{BA1486A0-A716-49A7-B055-B7BDC2831958}" dt="2025-11-16T18:39:02.316" v="3208" actId="1076"/>
          <ac:picMkLst>
            <pc:docMk/>
            <pc:sldMk cId="3717083654" sldId="364"/>
            <ac:picMk id="16" creationId="{9C985C87-BA76-E2B6-8493-D48C54C2FC66}"/>
          </ac:picMkLst>
        </pc:picChg>
      </pc:sldChg>
      <pc:sldChg chg="modSp add mod ord setBg modAnim">
        <pc:chgData name="David Berger" userId="2275b9d5-9334-4c58-a03a-7b48b124f799" providerId="ADAL" clId="{BA1486A0-A716-49A7-B055-B7BDC2831958}" dt="2025-11-18T19:11:55.420" v="4276"/>
        <pc:sldMkLst>
          <pc:docMk/>
          <pc:sldMk cId="551365752" sldId="365"/>
        </pc:sldMkLst>
        <pc:graphicFrameChg chg="modGraphic">
          <ac:chgData name="David Berger" userId="2275b9d5-9334-4c58-a03a-7b48b124f799" providerId="ADAL" clId="{BA1486A0-A716-49A7-B055-B7BDC2831958}" dt="2025-11-16T19:27:29.772" v="4170" actId="20577"/>
          <ac:graphicFrameMkLst>
            <pc:docMk/>
            <pc:sldMk cId="551365752" sldId="365"/>
            <ac:graphicFrameMk id="4" creationId="{B639E2BE-BAC7-EA73-6992-0082722260E5}"/>
          </ac:graphicFrameMkLst>
        </pc:graphicFrameChg>
        <pc:graphicFrameChg chg="mod modGraphic">
          <ac:chgData name="David Berger" userId="2275b9d5-9334-4c58-a03a-7b48b124f799" providerId="ADAL" clId="{BA1486A0-A716-49A7-B055-B7BDC2831958}" dt="2025-11-16T18:53:03.226" v="3332" actId="404"/>
          <ac:graphicFrameMkLst>
            <pc:docMk/>
            <pc:sldMk cId="551365752" sldId="365"/>
            <ac:graphicFrameMk id="9" creationId="{91B5363E-3241-F3E8-CB90-8A8956DA3B5E}"/>
          </ac:graphicFrameMkLst>
        </pc:graphicFrameChg>
      </pc:sldChg>
      <pc:sldChg chg="add del setBg">
        <pc:chgData name="David Berger" userId="2275b9d5-9334-4c58-a03a-7b48b124f799" providerId="ADAL" clId="{BA1486A0-A716-49A7-B055-B7BDC2831958}" dt="2025-11-16T18:44:54.111" v="3219"/>
        <pc:sldMkLst>
          <pc:docMk/>
          <pc:sldMk cId="925786719" sldId="365"/>
        </pc:sldMkLst>
      </pc:sldChg>
      <pc:sldChg chg="addSp delSp modSp add mod modAnim">
        <pc:chgData name="David Berger" userId="2275b9d5-9334-4c58-a03a-7b48b124f799" providerId="ADAL" clId="{BA1486A0-A716-49A7-B055-B7BDC2831958}" dt="2025-11-16T19:29:12.872" v="4180" actId="20577"/>
        <pc:sldMkLst>
          <pc:docMk/>
          <pc:sldMk cId="3698481153" sldId="366"/>
        </pc:sldMkLst>
        <pc:spChg chg="add mod">
          <ac:chgData name="David Berger" userId="2275b9d5-9334-4c58-a03a-7b48b124f799" providerId="ADAL" clId="{BA1486A0-A716-49A7-B055-B7BDC2831958}" dt="2025-11-16T19:22:22.327" v="4071" actId="1076"/>
          <ac:spMkLst>
            <pc:docMk/>
            <pc:sldMk cId="3698481153" sldId="366"/>
            <ac:spMk id="14" creationId="{67FA5252-F38F-CBD1-F532-F16415F5F7DA}"/>
          </ac:spMkLst>
        </pc:spChg>
        <pc:spChg chg="add mod">
          <ac:chgData name="David Berger" userId="2275b9d5-9334-4c58-a03a-7b48b124f799" providerId="ADAL" clId="{BA1486A0-A716-49A7-B055-B7BDC2831958}" dt="2025-11-16T19:22:54.685" v="4117" actId="20577"/>
          <ac:spMkLst>
            <pc:docMk/>
            <pc:sldMk cId="3698481153" sldId="366"/>
            <ac:spMk id="15" creationId="{165A20CB-045E-DFC7-E4EF-013055CFA39C}"/>
          </ac:spMkLst>
        </pc:spChg>
        <pc:graphicFrameChg chg="add mod">
          <ac:chgData name="David Berger" userId="2275b9d5-9334-4c58-a03a-7b48b124f799" providerId="ADAL" clId="{BA1486A0-A716-49A7-B055-B7BDC2831958}" dt="2025-11-16T19:18:02.702" v="4014" actId="1076"/>
          <ac:graphicFrameMkLst>
            <pc:docMk/>
            <pc:sldMk cId="3698481153" sldId="366"/>
            <ac:graphicFrameMk id="6" creationId="{B8057F79-6A06-3800-4EF4-629253B02E1D}"/>
          </ac:graphicFrameMkLst>
        </pc:graphicFrameChg>
        <pc:graphicFrameChg chg="add mod modGraphic">
          <ac:chgData name="David Berger" userId="2275b9d5-9334-4c58-a03a-7b48b124f799" providerId="ADAL" clId="{BA1486A0-A716-49A7-B055-B7BDC2831958}" dt="2025-11-16T19:29:12.872" v="4180" actId="20577"/>
          <ac:graphicFrameMkLst>
            <pc:docMk/>
            <pc:sldMk cId="3698481153" sldId="366"/>
            <ac:graphicFrameMk id="16" creationId="{4397CCD4-00DF-FA06-F84C-C1FC5F2EBED8}"/>
          </ac:graphicFrameMkLst>
        </pc:graphicFrameChg>
        <pc:graphicFrameChg chg="add mod ord modGraphic">
          <ac:chgData name="David Berger" userId="2275b9d5-9334-4c58-a03a-7b48b124f799" providerId="ADAL" clId="{BA1486A0-A716-49A7-B055-B7BDC2831958}" dt="2025-11-16T19:26:38.609" v="4153" actId="207"/>
          <ac:graphicFrameMkLst>
            <pc:docMk/>
            <pc:sldMk cId="3698481153" sldId="366"/>
            <ac:graphicFrameMk id="26" creationId="{67E2EEA6-376B-B996-87BE-02E0B6341E7C}"/>
          </ac:graphicFrameMkLst>
        </pc:graphicFrameChg>
        <pc:picChg chg="add mod">
          <ac:chgData name="David Berger" userId="2275b9d5-9334-4c58-a03a-7b48b124f799" providerId="ADAL" clId="{BA1486A0-A716-49A7-B055-B7BDC2831958}" dt="2025-11-16T19:18:02.702" v="4014" actId="1076"/>
          <ac:picMkLst>
            <pc:docMk/>
            <pc:sldMk cId="3698481153" sldId="366"/>
            <ac:picMk id="2" creationId="{3F21C307-7E5C-36E6-25F8-D6B0F3DED295}"/>
          </ac:picMkLst>
        </pc:picChg>
        <pc:picChg chg="add mod">
          <ac:chgData name="David Berger" userId="2275b9d5-9334-4c58-a03a-7b48b124f799" providerId="ADAL" clId="{BA1486A0-A716-49A7-B055-B7BDC2831958}" dt="2025-11-16T19:18:02.702" v="4014" actId="1076"/>
          <ac:picMkLst>
            <pc:docMk/>
            <pc:sldMk cId="3698481153" sldId="366"/>
            <ac:picMk id="5" creationId="{363A001E-A135-72D1-B1CB-8E455CA13E7F}"/>
          </ac:picMkLst>
        </pc:picChg>
        <pc:picChg chg="add mod">
          <ac:chgData name="David Berger" userId="2275b9d5-9334-4c58-a03a-7b48b124f799" providerId="ADAL" clId="{BA1486A0-A716-49A7-B055-B7BDC2831958}" dt="2025-11-16T19:18:12.647" v="4018" actId="1076"/>
          <ac:picMkLst>
            <pc:docMk/>
            <pc:sldMk cId="3698481153" sldId="366"/>
            <ac:picMk id="11" creationId="{8AA02725-5FC0-A72A-45D3-3FD5A3B4D566}"/>
          </ac:picMkLst>
        </pc:picChg>
        <pc:picChg chg="add mod">
          <ac:chgData name="David Berger" userId="2275b9d5-9334-4c58-a03a-7b48b124f799" providerId="ADAL" clId="{BA1486A0-A716-49A7-B055-B7BDC2831958}" dt="2025-11-16T19:23:42.634" v="4124"/>
          <ac:picMkLst>
            <pc:docMk/>
            <pc:sldMk cId="3698481153" sldId="366"/>
            <ac:picMk id="19" creationId="{17BD2B43-1A47-C873-CE7F-9670D7F98DD9}"/>
          </ac:picMkLst>
        </pc:picChg>
        <pc:picChg chg="add mod">
          <ac:chgData name="David Berger" userId="2275b9d5-9334-4c58-a03a-7b48b124f799" providerId="ADAL" clId="{BA1486A0-A716-49A7-B055-B7BDC2831958}" dt="2025-11-16T19:24:25.208" v="4134" actId="1076"/>
          <ac:picMkLst>
            <pc:docMk/>
            <pc:sldMk cId="3698481153" sldId="366"/>
            <ac:picMk id="24" creationId="{1FB3DD7C-A060-9785-5BD3-16E775D21630}"/>
          </ac:picMkLst>
        </pc:picChg>
        <pc:cxnChg chg="add mod">
          <ac:chgData name="David Berger" userId="2275b9d5-9334-4c58-a03a-7b48b124f799" providerId="ADAL" clId="{BA1486A0-A716-49A7-B055-B7BDC2831958}" dt="2025-11-16T19:18:02.702" v="4014" actId="1076"/>
          <ac:cxnSpMkLst>
            <pc:docMk/>
            <pc:sldMk cId="3698481153" sldId="366"/>
            <ac:cxnSpMk id="7" creationId="{41622108-47D7-5A28-B4B6-F64AE617A7F0}"/>
          </ac:cxnSpMkLst>
        </pc:cxnChg>
        <pc:cxnChg chg="add mod">
          <ac:chgData name="David Berger" userId="2275b9d5-9334-4c58-a03a-7b48b124f799" providerId="ADAL" clId="{BA1486A0-A716-49A7-B055-B7BDC2831958}" dt="2025-11-16T19:18:02.702" v="4014" actId="1076"/>
          <ac:cxnSpMkLst>
            <pc:docMk/>
            <pc:sldMk cId="3698481153" sldId="366"/>
            <ac:cxnSpMk id="10" creationId="{C5281A90-E869-7091-2785-1C4D7A8016EE}"/>
          </ac:cxnSpMkLst>
        </pc:cxnChg>
        <pc:cxnChg chg="add mod">
          <ac:chgData name="David Berger" userId="2275b9d5-9334-4c58-a03a-7b48b124f799" providerId="ADAL" clId="{BA1486A0-A716-49A7-B055-B7BDC2831958}" dt="2025-11-16T19:24:07.347" v="4130" actId="208"/>
          <ac:cxnSpMkLst>
            <pc:docMk/>
            <pc:sldMk cId="3698481153" sldId="366"/>
            <ac:cxnSpMk id="20" creationId="{C39C5D5C-130E-311A-7642-740C91631993}"/>
          </ac:cxnSpMkLst>
        </pc:cxnChg>
        <pc:cxnChg chg="add mod">
          <ac:chgData name="David Berger" userId="2275b9d5-9334-4c58-a03a-7b48b124f799" providerId="ADAL" clId="{BA1486A0-A716-49A7-B055-B7BDC2831958}" dt="2025-11-16T19:24:07.347" v="4130" actId="208"/>
          <ac:cxnSpMkLst>
            <pc:docMk/>
            <pc:sldMk cId="3698481153" sldId="366"/>
            <ac:cxnSpMk id="23" creationId="{2D50C341-F8C6-AA20-AB63-273E2D36DB34}"/>
          </ac:cxnSpMkLst>
        </pc:cxnChg>
      </pc:sldChg>
      <pc:sldChg chg="addSp delSp modSp add mod modAnim">
        <pc:chgData name="David Berger" userId="2275b9d5-9334-4c58-a03a-7b48b124f799" providerId="ADAL" clId="{BA1486A0-A716-49A7-B055-B7BDC2831958}" dt="2025-11-26T06:54:46.230" v="5176" actId="20577"/>
        <pc:sldMkLst>
          <pc:docMk/>
          <pc:sldMk cId="248286939" sldId="367"/>
        </pc:sldMkLst>
        <pc:spChg chg="add mod">
          <ac:chgData name="David Berger" userId="2275b9d5-9334-4c58-a03a-7b48b124f799" providerId="ADAL" clId="{BA1486A0-A716-49A7-B055-B7BDC2831958}" dt="2025-11-16T18:56:52.369" v="3397" actId="1076"/>
          <ac:spMkLst>
            <pc:docMk/>
            <pc:sldMk cId="248286939" sldId="367"/>
            <ac:spMk id="2" creationId="{50E5EFE6-E88F-1320-EB28-3A206DC759C9}"/>
          </ac:spMkLst>
        </pc:spChg>
        <pc:spChg chg="add mod">
          <ac:chgData name="David Berger" userId="2275b9d5-9334-4c58-a03a-7b48b124f799" providerId="ADAL" clId="{BA1486A0-A716-49A7-B055-B7BDC2831958}" dt="2025-11-16T18:56:39.322" v="3392" actId="14100"/>
          <ac:spMkLst>
            <pc:docMk/>
            <pc:sldMk cId="248286939" sldId="367"/>
            <ac:spMk id="10" creationId="{2A483DE9-E17F-0B67-1A47-54921EC1CFFE}"/>
          </ac:spMkLst>
        </pc:spChg>
        <pc:spChg chg="add mod">
          <ac:chgData name="David Berger" userId="2275b9d5-9334-4c58-a03a-7b48b124f799" providerId="ADAL" clId="{BA1486A0-A716-49A7-B055-B7BDC2831958}" dt="2025-11-26T06:54:46.230" v="5176" actId="20577"/>
          <ac:spMkLst>
            <pc:docMk/>
            <pc:sldMk cId="248286939" sldId="367"/>
            <ac:spMk id="17" creationId="{E8493CDC-A000-2818-B2FA-7A3BD48FA01F}"/>
          </ac:spMkLst>
        </pc:spChg>
        <pc:graphicFrameChg chg="modGraphic">
          <ac:chgData name="David Berger" userId="2275b9d5-9334-4c58-a03a-7b48b124f799" providerId="ADAL" clId="{BA1486A0-A716-49A7-B055-B7BDC2831958}" dt="2025-11-16T19:27:27.159" v="4168" actId="20577"/>
          <ac:graphicFrameMkLst>
            <pc:docMk/>
            <pc:sldMk cId="248286939" sldId="367"/>
            <ac:graphicFrameMk id="4" creationId="{6A834E9C-5200-55EE-F77D-BDFB06F7DDF8}"/>
          </ac:graphicFrameMkLst>
        </pc:graphicFrameChg>
        <pc:cxnChg chg="add mod">
          <ac:chgData name="David Berger" userId="2275b9d5-9334-4c58-a03a-7b48b124f799" providerId="ADAL" clId="{BA1486A0-A716-49A7-B055-B7BDC2831958}" dt="2025-11-16T18:56:44.075" v="3394" actId="14100"/>
          <ac:cxnSpMkLst>
            <pc:docMk/>
            <pc:sldMk cId="248286939" sldId="367"/>
            <ac:cxnSpMk id="7" creationId="{9AA5E075-5037-5F9F-C6BE-946BF09D0758}"/>
          </ac:cxnSpMkLst>
        </pc:cxnChg>
        <pc:cxnChg chg="mod">
          <ac:chgData name="David Berger" userId="2275b9d5-9334-4c58-a03a-7b48b124f799" providerId="ADAL" clId="{BA1486A0-A716-49A7-B055-B7BDC2831958}" dt="2025-11-16T18:56:54.190" v="3398" actId="14100"/>
          <ac:cxnSpMkLst>
            <pc:docMk/>
            <pc:sldMk cId="248286939" sldId="367"/>
            <ac:cxnSpMk id="13" creationId="{C30706FD-21CA-188D-178C-3D57FD5635B5}"/>
          </ac:cxnSpMkLst>
        </pc:cxnChg>
        <pc:cxnChg chg="add mod">
          <ac:chgData name="David Berger" userId="2275b9d5-9334-4c58-a03a-7b48b124f799" providerId="ADAL" clId="{BA1486A0-A716-49A7-B055-B7BDC2831958}" dt="2025-11-16T18:57:22.226" v="3421" actId="14100"/>
          <ac:cxnSpMkLst>
            <pc:docMk/>
            <pc:sldMk cId="248286939" sldId="367"/>
            <ac:cxnSpMk id="16" creationId="{D808C75B-274A-42F6-A1D3-EDD67BF72D35}"/>
          </ac:cxnSpMkLst>
        </pc:cxnChg>
      </pc:sldChg>
      <pc:sldChg chg="addSp delSp modSp add mod delAnim modAnim">
        <pc:chgData name="David Berger" userId="2275b9d5-9334-4c58-a03a-7b48b124f799" providerId="ADAL" clId="{BA1486A0-A716-49A7-B055-B7BDC2831958}" dt="2025-11-26T06:55:54.389" v="5190"/>
        <pc:sldMkLst>
          <pc:docMk/>
          <pc:sldMk cId="2256531051" sldId="368"/>
        </pc:sldMkLst>
        <pc:spChg chg="add mod">
          <ac:chgData name="David Berger" userId="2275b9d5-9334-4c58-a03a-7b48b124f799" providerId="ADAL" clId="{BA1486A0-A716-49A7-B055-B7BDC2831958}" dt="2025-11-26T06:55:39.514" v="5189" actId="14100"/>
          <ac:spMkLst>
            <pc:docMk/>
            <pc:sldMk cId="2256531051" sldId="368"/>
            <ac:spMk id="2" creationId="{A69A0AD2-83CF-9D54-34B8-A4659226FD91}"/>
          </ac:spMkLst>
        </pc:spChg>
        <pc:spChg chg="add mod">
          <ac:chgData name="David Berger" userId="2275b9d5-9334-4c58-a03a-7b48b124f799" providerId="ADAL" clId="{BA1486A0-A716-49A7-B055-B7BDC2831958}" dt="2025-11-16T19:00:20.629" v="3519" actId="14100"/>
          <ac:spMkLst>
            <pc:docMk/>
            <pc:sldMk cId="2256531051" sldId="368"/>
            <ac:spMk id="3" creationId="{642BBFA4-B128-EDA2-983B-A2033D6D6DBD}"/>
          </ac:spMkLst>
        </pc:spChg>
        <pc:spChg chg="add del mod">
          <ac:chgData name="David Berger" userId="2275b9d5-9334-4c58-a03a-7b48b124f799" providerId="ADAL" clId="{BA1486A0-A716-49A7-B055-B7BDC2831958}" dt="2025-11-16T19:05:11.021" v="3758" actId="255"/>
          <ac:spMkLst>
            <pc:docMk/>
            <pc:sldMk cId="2256531051" sldId="368"/>
            <ac:spMk id="5" creationId="{77AA6E7D-A66A-12DD-6459-30856254D4F7}"/>
          </ac:spMkLst>
        </pc:spChg>
        <pc:spChg chg="add mod">
          <ac:chgData name="David Berger" userId="2275b9d5-9334-4c58-a03a-7b48b124f799" providerId="ADAL" clId="{BA1486A0-A716-49A7-B055-B7BDC2831958}" dt="2025-11-16T19:01:25.822" v="3591" actId="1076"/>
          <ac:spMkLst>
            <pc:docMk/>
            <pc:sldMk cId="2256531051" sldId="368"/>
            <ac:spMk id="6" creationId="{49B3141B-6A27-3601-BC0D-583832D285F3}"/>
          </ac:spMkLst>
        </pc:spChg>
        <pc:spChg chg="add mod">
          <ac:chgData name="David Berger" userId="2275b9d5-9334-4c58-a03a-7b48b124f799" providerId="ADAL" clId="{BA1486A0-A716-49A7-B055-B7BDC2831958}" dt="2025-11-16T19:05:44.252" v="3773" actId="14100"/>
          <ac:spMkLst>
            <pc:docMk/>
            <pc:sldMk cId="2256531051" sldId="368"/>
            <ac:spMk id="8" creationId="{E2EA34A9-EB15-6ACB-D0BE-9C59C2B8A4CF}"/>
          </ac:spMkLst>
        </pc:spChg>
        <pc:spChg chg="add mod">
          <ac:chgData name="David Berger" userId="2275b9d5-9334-4c58-a03a-7b48b124f799" providerId="ADAL" clId="{BA1486A0-A716-49A7-B055-B7BDC2831958}" dt="2025-11-16T19:01:42.219" v="3607" actId="207"/>
          <ac:spMkLst>
            <pc:docMk/>
            <pc:sldMk cId="2256531051" sldId="368"/>
            <ac:spMk id="11" creationId="{8CCA9392-0DE7-1EF4-3ACC-D5BB6B752D2F}"/>
          </ac:spMkLst>
        </pc:spChg>
        <pc:spChg chg="add mod">
          <ac:chgData name="David Berger" userId="2275b9d5-9334-4c58-a03a-7b48b124f799" providerId="ADAL" clId="{BA1486A0-A716-49A7-B055-B7BDC2831958}" dt="2025-11-16T19:06:33.472" v="3801" actId="20577"/>
          <ac:spMkLst>
            <pc:docMk/>
            <pc:sldMk cId="2256531051" sldId="368"/>
            <ac:spMk id="12" creationId="{8895CC31-3757-22EC-FE3E-B271088E2288}"/>
          </ac:spMkLst>
        </pc:spChg>
        <pc:spChg chg="add mod">
          <ac:chgData name="David Berger" userId="2275b9d5-9334-4c58-a03a-7b48b124f799" providerId="ADAL" clId="{BA1486A0-A716-49A7-B055-B7BDC2831958}" dt="2025-11-16T19:07:27.257" v="3833" actId="14100"/>
          <ac:spMkLst>
            <pc:docMk/>
            <pc:sldMk cId="2256531051" sldId="368"/>
            <ac:spMk id="21" creationId="{D5C0129F-AF7C-ED43-CA6C-D26618549B3B}"/>
          </ac:spMkLst>
        </pc:spChg>
        <pc:graphicFrameChg chg="mod modGraphic">
          <ac:chgData name="David Berger" userId="2275b9d5-9334-4c58-a03a-7b48b124f799" providerId="ADAL" clId="{BA1486A0-A716-49A7-B055-B7BDC2831958}" dt="2025-11-16T19:27:23.416" v="4166" actId="20577"/>
          <ac:graphicFrameMkLst>
            <pc:docMk/>
            <pc:sldMk cId="2256531051" sldId="368"/>
            <ac:graphicFrameMk id="4" creationId="{10876A8A-5E44-F79B-4CA7-A1665C7DA779}"/>
          </ac:graphicFrameMkLst>
        </pc:graphicFrameChg>
      </pc:sldChg>
      <pc:sldChg chg="addSp delSp modSp add mod ord modAnim">
        <pc:chgData name="David Berger" userId="2275b9d5-9334-4c58-a03a-7b48b124f799" providerId="ADAL" clId="{BA1486A0-A716-49A7-B055-B7BDC2831958}" dt="2025-11-16T19:29:03.803" v="4179" actId="20577"/>
        <pc:sldMkLst>
          <pc:docMk/>
          <pc:sldMk cId="2224101689" sldId="369"/>
        </pc:sldMkLst>
        <pc:graphicFrameChg chg="modGraphic">
          <ac:chgData name="David Berger" userId="2275b9d5-9334-4c58-a03a-7b48b124f799" providerId="ADAL" clId="{BA1486A0-A716-49A7-B055-B7BDC2831958}" dt="2025-11-16T19:27:19.740" v="4164" actId="20577"/>
          <ac:graphicFrameMkLst>
            <pc:docMk/>
            <pc:sldMk cId="2224101689" sldId="369"/>
            <ac:graphicFrameMk id="4" creationId="{FE49630F-7495-0B08-2924-768393A80C4C}"/>
          </ac:graphicFrameMkLst>
        </pc:graphicFrameChg>
        <pc:graphicFrameChg chg="modGraphic">
          <ac:chgData name="David Berger" userId="2275b9d5-9334-4c58-a03a-7b48b124f799" providerId="ADAL" clId="{BA1486A0-A716-49A7-B055-B7BDC2831958}" dt="2025-11-16T19:29:03.803" v="4179" actId="20577"/>
          <ac:graphicFrameMkLst>
            <pc:docMk/>
            <pc:sldMk cId="2224101689" sldId="369"/>
            <ac:graphicFrameMk id="9" creationId="{88C20203-0089-C7DD-8E84-9C17E62B5F01}"/>
          </ac:graphicFrameMkLst>
        </pc:graphicFrameChg>
        <pc:picChg chg="add mod">
          <ac:chgData name="David Berger" userId="2275b9d5-9334-4c58-a03a-7b48b124f799" providerId="ADAL" clId="{BA1486A0-A716-49A7-B055-B7BDC2831958}" dt="2025-11-16T19:12:49.058" v="3879" actId="1076"/>
          <ac:picMkLst>
            <pc:docMk/>
            <pc:sldMk cId="2224101689" sldId="369"/>
            <ac:picMk id="7172" creationId="{8F3B2FC4-96E3-146C-B925-074753ADC6E3}"/>
          </ac:picMkLst>
        </pc:picChg>
        <pc:picChg chg="add mod">
          <ac:chgData name="David Berger" userId="2275b9d5-9334-4c58-a03a-7b48b124f799" providerId="ADAL" clId="{BA1486A0-A716-49A7-B055-B7BDC2831958}" dt="2025-11-16T19:13:19.750" v="3887" actId="1076"/>
          <ac:picMkLst>
            <pc:docMk/>
            <pc:sldMk cId="2224101689" sldId="369"/>
            <ac:picMk id="7174" creationId="{0947E3F3-FF2B-EC6F-7FD0-C95D85F1A172}"/>
          </ac:picMkLst>
        </pc:picChg>
      </pc:sldChg>
      <pc:sldChg chg="addSp delSp modSp add mod ord modAnim">
        <pc:chgData name="David Berger" userId="2275b9d5-9334-4c58-a03a-7b48b124f799" providerId="ADAL" clId="{BA1486A0-A716-49A7-B055-B7BDC2831958}" dt="2025-11-16T19:29:19.679" v="4182" actId="20577"/>
        <pc:sldMkLst>
          <pc:docMk/>
          <pc:sldMk cId="3120272969" sldId="370"/>
        </pc:sldMkLst>
        <pc:graphicFrameChg chg="modGraphic">
          <ac:chgData name="David Berger" userId="2275b9d5-9334-4c58-a03a-7b48b124f799" providerId="ADAL" clId="{BA1486A0-A716-49A7-B055-B7BDC2831958}" dt="2025-11-16T19:27:15.270" v="4162" actId="20577"/>
          <ac:graphicFrameMkLst>
            <pc:docMk/>
            <pc:sldMk cId="3120272969" sldId="370"/>
            <ac:graphicFrameMk id="4" creationId="{AF994B5D-2FF5-65FF-8B9C-FA7B8A030C60}"/>
          </ac:graphicFrameMkLst>
        </pc:graphicFrameChg>
        <pc:graphicFrameChg chg="modGraphic">
          <ac:chgData name="David Berger" userId="2275b9d5-9334-4c58-a03a-7b48b124f799" providerId="ADAL" clId="{BA1486A0-A716-49A7-B055-B7BDC2831958}" dt="2025-11-16T19:29:19.679" v="4182" actId="20577"/>
          <ac:graphicFrameMkLst>
            <pc:docMk/>
            <pc:sldMk cId="3120272969" sldId="370"/>
            <ac:graphicFrameMk id="9" creationId="{FC2B6E75-032C-E627-FE6C-D9C793989398}"/>
          </ac:graphicFrameMkLst>
        </pc:graphicFrameChg>
        <pc:picChg chg="add mod">
          <ac:chgData name="David Berger" userId="2275b9d5-9334-4c58-a03a-7b48b124f799" providerId="ADAL" clId="{BA1486A0-A716-49A7-B055-B7BDC2831958}" dt="2025-11-16T19:21:19.511" v="4054" actId="1076"/>
          <ac:picMkLst>
            <pc:docMk/>
            <pc:sldMk cId="3120272969" sldId="370"/>
            <ac:picMk id="8194" creationId="{2F86B011-CDA7-541A-496F-3D107CDDE0BD}"/>
          </ac:picMkLst>
        </pc:picChg>
        <pc:picChg chg="add mod">
          <ac:chgData name="David Berger" userId="2275b9d5-9334-4c58-a03a-7b48b124f799" providerId="ADAL" clId="{BA1486A0-A716-49A7-B055-B7BDC2831958}" dt="2025-11-16T19:21:45.349" v="4066" actId="1076"/>
          <ac:picMkLst>
            <pc:docMk/>
            <pc:sldMk cId="3120272969" sldId="370"/>
            <ac:picMk id="8196" creationId="{E3F4036B-55A6-08F3-5132-F855512F1B62}"/>
          </ac:picMkLst>
        </pc:picChg>
        <pc:picChg chg="add mod">
          <ac:chgData name="David Berger" userId="2275b9d5-9334-4c58-a03a-7b48b124f799" providerId="ADAL" clId="{BA1486A0-A716-49A7-B055-B7BDC2831958}" dt="2025-11-16T19:28:25.350" v="4176" actId="1076"/>
          <ac:picMkLst>
            <pc:docMk/>
            <pc:sldMk cId="3120272969" sldId="370"/>
            <ac:picMk id="8198" creationId="{59DDB81A-97CB-82B3-D8DB-92170E2777A9}"/>
          </ac:picMkLst>
        </pc:picChg>
      </pc:sldChg>
      <pc:sldChg chg="addSp delSp modSp add mod delAnim modAnim">
        <pc:chgData name="David Berger" userId="2275b9d5-9334-4c58-a03a-7b48b124f799" providerId="ADAL" clId="{BA1486A0-A716-49A7-B055-B7BDC2831958}" dt="2025-11-16T19:33:22.979" v="4257"/>
        <pc:sldMkLst>
          <pc:docMk/>
          <pc:sldMk cId="3682488299" sldId="371"/>
        </pc:sldMkLst>
        <pc:spChg chg="add mod">
          <ac:chgData name="David Berger" userId="2275b9d5-9334-4c58-a03a-7b48b124f799" providerId="ADAL" clId="{BA1486A0-A716-49A7-B055-B7BDC2831958}" dt="2025-11-16T19:33:01.427" v="4253" actId="14100"/>
          <ac:spMkLst>
            <pc:docMk/>
            <pc:sldMk cId="3682488299" sldId="371"/>
            <ac:spMk id="24" creationId="{E2EC5F6B-A1FB-D4B8-5912-757D68465D11}"/>
          </ac:spMkLst>
        </pc:spChg>
        <pc:graphicFrameChg chg="add mod modGraphic">
          <ac:chgData name="David Berger" userId="2275b9d5-9334-4c58-a03a-7b48b124f799" providerId="ADAL" clId="{BA1486A0-A716-49A7-B055-B7BDC2831958}" dt="2025-11-16T19:30:48.200" v="4208" actId="1076"/>
          <ac:graphicFrameMkLst>
            <pc:docMk/>
            <pc:sldMk cId="3682488299" sldId="371"/>
            <ac:graphicFrameMk id="2" creationId="{33D6175F-177A-E29E-0CEA-9AC7737D5051}"/>
          </ac:graphicFrameMkLst>
        </pc:graphicFrameChg>
        <pc:graphicFrameChg chg="modGraphic">
          <ac:chgData name="David Berger" userId="2275b9d5-9334-4c58-a03a-7b48b124f799" providerId="ADAL" clId="{BA1486A0-A716-49A7-B055-B7BDC2831958}" dt="2025-11-16T19:29:42.840" v="4184" actId="207"/>
          <ac:graphicFrameMkLst>
            <pc:docMk/>
            <pc:sldMk cId="3682488299" sldId="371"/>
            <ac:graphicFrameMk id="9" creationId="{C50DC383-05D2-915D-4D2F-A78DA73DDB82}"/>
          </ac:graphicFrameMkLst>
        </pc:graphicFrameChg>
        <pc:picChg chg="add del mod">
          <ac:chgData name="David Berger" userId="2275b9d5-9334-4c58-a03a-7b48b124f799" providerId="ADAL" clId="{BA1486A0-A716-49A7-B055-B7BDC2831958}" dt="2025-11-16T19:32:26.605" v="4227" actId="1076"/>
          <ac:picMkLst>
            <pc:docMk/>
            <pc:sldMk cId="3682488299" sldId="371"/>
            <ac:picMk id="10242" creationId="{8670651C-7A0E-76A5-7154-8EE826069732}"/>
          </ac:picMkLst>
        </pc:picChg>
        <pc:cxnChg chg="add mod">
          <ac:chgData name="David Berger" userId="2275b9d5-9334-4c58-a03a-7b48b124f799" providerId="ADAL" clId="{BA1486A0-A716-49A7-B055-B7BDC2831958}" dt="2025-11-16T19:30:50.631" v="4210" actId="14100"/>
          <ac:cxnSpMkLst>
            <pc:docMk/>
            <pc:sldMk cId="3682488299" sldId="371"/>
            <ac:cxnSpMk id="3" creationId="{40649592-A35A-E383-FEFF-0D2D6E10324D}"/>
          </ac:cxnSpMkLst>
        </pc:cxnChg>
        <pc:cxnChg chg="add mod">
          <ac:chgData name="David Berger" userId="2275b9d5-9334-4c58-a03a-7b48b124f799" providerId="ADAL" clId="{BA1486A0-A716-49A7-B055-B7BDC2831958}" dt="2025-11-16T19:30:49.551" v="4209" actId="14100"/>
          <ac:cxnSpMkLst>
            <pc:docMk/>
            <pc:sldMk cId="3682488299" sldId="371"/>
            <ac:cxnSpMk id="7" creationId="{EBD99B7B-B614-FA0C-AB3D-FCBBD14E2D51}"/>
          </ac:cxnSpMkLst>
        </pc:cxnChg>
        <pc:cxnChg chg="add mod">
          <ac:chgData name="David Berger" userId="2275b9d5-9334-4c58-a03a-7b48b124f799" providerId="ADAL" clId="{BA1486A0-A716-49A7-B055-B7BDC2831958}" dt="2025-11-16T19:30:51.709" v="4211" actId="14100"/>
          <ac:cxnSpMkLst>
            <pc:docMk/>
            <pc:sldMk cId="3682488299" sldId="371"/>
            <ac:cxnSpMk id="11" creationId="{9CE49A8E-4231-2CA6-9AAD-352CE150D5C0}"/>
          </ac:cxnSpMkLst>
        </pc:cxnChg>
        <pc:cxnChg chg="add mod">
          <ac:chgData name="David Berger" userId="2275b9d5-9334-4c58-a03a-7b48b124f799" providerId="ADAL" clId="{BA1486A0-A716-49A7-B055-B7BDC2831958}" dt="2025-11-16T19:32:28.450" v="4229" actId="14100"/>
          <ac:cxnSpMkLst>
            <pc:docMk/>
            <pc:sldMk cId="3682488299" sldId="371"/>
            <ac:cxnSpMk id="14" creationId="{2639EA3E-C68E-1608-CD90-E747B8D8BC19}"/>
          </ac:cxnSpMkLst>
        </pc:cxnChg>
      </pc:sldChg>
      <pc:sldChg chg="addSp delSp modSp add mod setBg">
        <pc:chgData name="David Berger" userId="2275b9d5-9334-4c58-a03a-7b48b124f799" providerId="ADAL" clId="{BA1486A0-A716-49A7-B055-B7BDC2831958}" dt="2025-11-18T19:15:13.600" v="4296" actId="1076"/>
        <pc:sldMkLst>
          <pc:docMk/>
          <pc:sldMk cId="2346141817" sldId="372"/>
        </pc:sldMkLst>
        <pc:spChg chg="add del mod">
          <ac:chgData name="David Berger" userId="2275b9d5-9334-4c58-a03a-7b48b124f799" providerId="ADAL" clId="{BA1486A0-A716-49A7-B055-B7BDC2831958}" dt="2025-11-18T19:15:08.396" v="4293" actId="478"/>
          <ac:spMkLst>
            <pc:docMk/>
            <pc:sldMk cId="2346141817" sldId="372"/>
            <ac:spMk id="7" creationId="{9FE3FE4F-F6E7-8755-730B-8AFCF56466BA}"/>
          </ac:spMkLst>
        </pc:spChg>
        <pc:picChg chg="add mod">
          <ac:chgData name="David Berger" userId="2275b9d5-9334-4c58-a03a-7b48b124f799" providerId="ADAL" clId="{BA1486A0-A716-49A7-B055-B7BDC2831958}" dt="2025-11-18T19:15:13.600" v="4296" actId="1076"/>
          <ac:picMkLst>
            <pc:docMk/>
            <pc:sldMk cId="2346141817" sldId="372"/>
            <ac:picMk id="1026" creationId="{6DBC6020-1F72-D4E2-04C7-2F73F409ED12}"/>
          </ac:picMkLst>
        </pc:picChg>
      </pc:sldChg>
      <pc:sldChg chg="addSp delSp modSp add mod ord modAnim">
        <pc:chgData name="David Berger" userId="2275b9d5-9334-4c58-a03a-7b48b124f799" providerId="ADAL" clId="{BA1486A0-A716-49A7-B055-B7BDC2831958}" dt="2025-11-20T19:00:16.598" v="5053" actId="1076"/>
        <pc:sldMkLst>
          <pc:docMk/>
          <pc:sldMk cId="2435229678" sldId="373"/>
        </pc:sldMkLst>
        <pc:graphicFrameChg chg="add mod modGraphic">
          <ac:chgData name="David Berger" userId="2275b9d5-9334-4c58-a03a-7b48b124f799" providerId="ADAL" clId="{BA1486A0-A716-49A7-B055-B7BDC2831958}" dt="2025-11-20T19:00:16.598" v="5053" actId="1076"/>
          <ac:graphicFrameMkLst>
            <pc:docMk/>
            <pc:sldMk cId="2435229678" sldId="373"/>
            <ac:graphicFrameMk id="2" creationId="{9660E3E9-CA80-A47D-1E7D-4784774D2245}"/>
          </ac:graphicFrameMkLst>
        </pc:graphicFrameChg>
        <pc:picChg chg="add mod">
          <ac:chgData name="David Berger" userId="2275b9d5-9334-4c58-a03a-7b48b124f799" providerId="ADAL" clId="{BA1486A0-A716-49A7-B055-B7BDC2831958}" dt="2025-11-20T18:57:24.729" v="4990" actId="1076"/>
          <ac:picMkLst>
            <pc:docMk/>
            <pc:sldMk cId="2435229678" sldId="373"/>
            <ac:picMk id="5" creationId="{1855C2B7-2099-935E-312D-A04FA57C8943}"/>
          </ac:picMkLst>
        </pc:picChg>
        <pc:picChg chg="add mod">
          <ac:chgData name="David Berger" userId="2275b9d5-9334-4c58-a03a-7b48b124f799" providerId="ADAL" clId="{BA1486A0-A716-49A7-B055-B7BDC2831958}" dt="2025-11-20T18:57:26.329" v="4992" actId="1076"/>
          <ac:picMkLst>
            <pc:docMk/>
            <pc:sldMk cId="2435229678" sldId="373"/>
            <ac:picMk id="6" creationId="{9139A7D0-C691-E685-91F4-9F4E10FA3F85}"/>
          </ac:picMkLst>
        </pc:picChg>
        <pc:picChg chg="add del mod">
          <ac:chgData name="David Berger" userId="2275b9d5-9334-4c58-a03a-7b48b124f799" providerId="ADAL" clId="{BA1486A0-A716-49A7-B055-B7BDC2831958}" dt="2025-11-20T19:00:13.316" v="5051" actId="1076"/>
          <ac:picMkLst>
            <pc:docMk/>
            <pc:sldMk cId="2435229678" sldId="373"/>
            <ac:picMk id="8" creationId="{A57C6F29-1344-B048-ACB7-AEEB6B9D9D51}"/>
          </ac:picMkLst>
        </pc:picChg>
        <pc:picChg chg="add mod">
          <ac:chgData name="David Berger" userId="2275b9d5-9334-4c58-a03a-7b48b124f799" providerId="ADAL" clId="{BA1486A0-A716-49A7-B055-B7BDC2831958}" dt="2025-11-20T18:57:29.675" v="4994" actId="1076"/>
          <ac:picMkLst>
            <pc:docMk/>
            <pc:sldMk cId="2435229678" sldId="373"/>
            <ac:picMk id="2050" creationId="{74712302-A33F-9D61-FDCA-137A8AC4726C}"/>
          </ac:picMkLst>
        </pc:picChg>
        <pc:picChg chg="add mod">
          <ac:chgData name="David Berger" userId="2275b9d5-9334-4c58-a03a-7b48b124f799" providerId="ADAL" clId="{BA1486A0-A716-49A7-B055-B7BDC2831958}" dt="2025-11-20T19:00:05.312" v="5047" actId="1076"/>
          <ac:picMkLst>
            <pc:docMk/>
            <pc:sldMk cId="2435229678" sldId="373"/>
            <ac:picMk id="2060" creationId="{63D6B41A-61E7-F8E0-F909-632449295CA9}"/>
          </ac:picMkLst>
        </pc:picChg>
        <pc:picChg chg="add mod">
          <ac:chgData name="David Berger" userId="2275b9d5-9334-4c58-a03a-7b48b124f799" providerId="ADAL" clId="{BA1486A0-A716-49A7-B055-B7BDC2831958}" dt="2025-11-20T19:00:12.603" v="5050" actId="1076"/>
          <ac:picMkLst>
            <pc:docMk/>
            <pc:sldMk cId="2435229678" sldId="373"/>
            <ac:picMk id="2062" creationId="{80BC9419-A6E4-FD80-0A61-77103E22F91C}"/>
          </ac:picMkLst>
        </pc:picChg>
      </pc:sldChg>
      <pc:sldChg chg="addSp modSp add mod setBg modAnim">
        <pc:chgData name="David Berger" userId="2275b9d5-9334-4c58-a03a-7b48b124f799" providerId="ADAL" clId="{BA1486A0-A716-49A7-B055-B7BDC2831958}" dt="2025-11-18T19:19:54.063" v="4363"/>
        <pc:sldMkLst>
          <pc:docMk/>
          <pc:sldMk cId="568029900" sldId="374"/>
        </pc:sldMkLst>
        <pc:spChg chg="add mod">
          <ac:chgData name="David Berger" userId="2275b9d5-9334-4c58-a03a-7b48b124f799" providerId="ADAL" clId="{BA1486A0-A716-49A7-B055-B7BDC2831958}" dt="2025-11-18T19:18:55.914" v="4360" actId="14100"/>
          <ac:spMkLst>
            <pc:docMk/>
            <pc:sldMk cId="568029900" sldId="374"/>
            <ac:spMk id="2" creationId="{0F2CA33F-C21E-1997-9A64-6BBD6474A5BE}"/>
          </ac:spMkLst>
        </pc:spChg>
        <pc:spChg chg="mod">
          <ac:chgData name="David Berger" userId="2275b9d5-9334-4c58-a03a-7b48b124f799" providerId="ADAL" clId="{BA1486A0-A716-49A7-B055-B7BDC2831958}" dt="2025-11-18T19:17:45.974" v="4304" actId="1076"/>
          <ac:spMkLst>
            <pc:docMk/>
            <pc:sldMk cId="568029900" sldId="374"/>
            <ac:spMk id="4" creationId="{7C6DA92D-5A2B-A555-8BF6-69132358D4D9}"/>
          </ac:spMkLst>
        </pc:spChg>
        <pc:spChg chg="mod">
          <ac:chgData name="David Berger" userId="2275b9d5-9334-4c58-a03a-7b48b124f799" providerId="ADAL" clId="{BA1486A0-A716-49A7-B055-B7BDC2831958}" dt="2025-11-18T19:18:00.516" v="4310" actId="1076"/>
          <ac:spMkLst>
            <pc:docMk/>
            <pc:sldMk cId="568029900" sldId="374"/>
            <ac:spMk id="8" creationId="{49D162E2-480A-5233-55D9-A7B95487E3D0}"/>
          </ac:spMkLst>
        </pc:spChg>
        <pc:spChg chg="mod">
          <ac:chgData name="David Berger" userId="2275b9d5-9334-4c58-a03a-7b48b124f799" providerId="ADAL" clId="{BA1486A0-A716-49A7-B055-B7BDC2831958}" dt="2025-11-18T19:17:55.567" v="4308" actId="1076"/>
          <ac:spMkLst>
            <pc:docMk/>
            <pc:sldMk cId="568029900" sldId="374"/>
            <ac:spMk id="9" creationId="{D400E1BD-1486-93A6-4F4C-F7F2BD8773FB}"/>
          </ac:spMkLst>
        </pc:spChg>
        <pc:picChg chg="mod">
          <ac:chgData name="David Berger" userId="2275b9d5-9334-4c58-a03a-7b48b124f799" providerId="ADAL" clId="{BA1486A0-A716-49A7-B055-B7BDC2831958}" dt="2025-11-18T19:17:51.923" v="4307" actId="1076"/>
          <ac:picMkLst>
            <pc:docMk/>
            <pc:sldMk cId="568029900" sldId="374"/>
            <ac:picMk id="2052" creationId="{2EFF2DD1-1971-6B5C-F269-5B238853E644}"/>
          </ac:picMkLst>
        </pc:picChg>
        <pc:picChg chg="mod">
          <ac:chgData name="David Berger" userId="2275b9d5-9334-4c58-a03a-7b48b124f799" providerId="ADAL" clId="{BA1486A0-A716-49A7-B055-B7BDC2831958}" dt="2025-11-18T19:17:56.996" v="4309" actId="1076"/>
          <ac:picMkLst>
            <pc:docMk/>
            <pc:sldMk cId="568029900" sldId="374"/>
            <ac:picMk id="2058" creationId="{90D7B498-CBB4-F13C-2DEC-EA4896813FB4}"/>
          </ac:picMkLst>
        </pc:picChg>
        <pc:picChg chg="mod">
          <ac:chgData name="David Berger" userId="2275b9d5-9334-4c58-a03a-7b48b124f799" providerId="ADAL" clId="{BA1486A0-A716-49A7-B055-B7BDC2831958}" dt="2025-11-18T19:17:48.208" v="4305" actId="1076"/>
          <ac:picMkLst>
            <pc:docMk/>
            <pc:sldMk cId="568029900" sldId="374"/>
            <ac:picMk id="2060" creationId="{7207C01F-70B0-9A0F-E086-BB64D1381B8F}"/>
          </ac:picMkLst>
        </pc:picChg>
      </pc:sldChg>
      <pc:sldChg chg="addSp delSp modSp add mod modAnim">
        <pc:chgData name="David Berger" userId="2275b9d5-9334-4c58-a03a-7b48b124f799" providerId="ADAL" clId="{BA1486A0-A716-49A7-B055-B7BDC2831958}" dt="2025-11-20T17:47:13.453" v="4711" actId="1582"/>
        <pc:sldMkLst>
          <pc:docMk/>
          <pc:sldMk cId="3622526199" sldId="375"/>
        </pc:sldMkLst>
        <pc:spChg chg="add mod">
          <ac:chgData name="David Berger" userId="2275b9d5-9334-4c58-a03a-7b48b124f799" providerId="ADAL" clId="{BA1486A0-A716-49A7-B055-B7BDC2831958}" dt="2025-11-18T19:20:56.273" v="4421" actId="27636"/>
          <ac:spMkLst>
            <pc:docMk/>
            <pc:sldMk cId="3622526199" sldId="375"/>
            <ac:spMk id="5" creationId="{4749DA4A-1BF8-4B9E-9540-A7E8A7262070}"/>
          </ac:spMkLst>
        </pc:spChg>
        <pc:picChg chg="add mod">
          <ac:chgData name="David Berger" userId="2275b9d5-9334-4c58-a03a-7b48b124f799" providerId="ADAL" clId="{BA1486A0-A716-49A7-B055-B7BDC2831958}" dt="2025-11-18T19:28:15.491" v="4510" actId="1076"/>
          <ac:picMkLst>
            <pc:docMk/>
            <pc:sldMk cId="3622526199" sldId="375"/>
            <ac:picMk id="6" creationId="{DEE36D9C-8350-E6F4-4641-1048678793AB}"/>
          </ac:picMkLst>
        </pc:picChg>
        <pc:picChg chg="add mod">
          <ac:chgData name="David Berger" userId="2275b9d5-9334-4c58-a03a-7b48b124f799" providerId="ADAL" clId="{BA1486A0-A716-49A7-B055-B7BDC2831958}" dt="2025-11-20T17:47:13.453" v="4711" actId="1582"/>
          <ac:picMkLst>
            <pc:docMk/>
            <pc:sldMk cId="3622526199" sldId="375"/>
            <ac:picMk id="13" creationId="{C1002EE4-962B-5F22-DBFA-1AABBB8781E6}"/>
          </ac:picMkLst>
        </pc:picChg>
        <pc:picChg chg="add mod">
          <ac:chgData name="David Berger" userId="2275b9d5-9334-4c58-a03a-7b48b124f799" providerId="ADAL" clId="{BA1486A0-A716-49A7-B055-B7BDC2831958}" dt="2025-11-18T19:22:50.337" v="4450" actId="1076"/>
          <ac:picMkLst>
            <pc:docMk/>
            <pc:sldMk cId="3622526199" sldId="375"/>
            <ac:picMk id="2050" creationId="{65955E68-2675-98A1-B4B4-906F5DD3E221}"/>
          </ac:picMkLst>
        </pc:picChg>
        <pc:picChg chg="add mod">
          <ac:chgData name="David Berger" userId="2275b9d5-9334-4c58-a03a-7b48b124f799" providerId="ADAL" clId="{BA1486A0-A716-49A7-B055-B7BDC2831958}" dt="2025-11-18T19:29:04.299" v="4527" actId="1076"/>
          <ac:picMkLst>
            <pc:docMk/>
            <pc:sldMk cId="3622526199" sldId="375"/>
            <ac:picMk id="2054" creationId="{4B1C9A56-C4A4-77C2-62D0-B071CA211C2B}"/>
          </ac:picMkLst>
        </pc:picChg>
        <pc:picChg chg="add mod">
          <ac:chgData name="David Berger" userId="2275b9d5-9334-4c58-a03a-7b48b124f799" providerId="ADAL" clId="{BA1486A0-A716-49A7-B055-B7BDC2831958}" dt="2025-11-18T19:29:02.320" v="4526" actId="1076"/>
          <ac:picMkLst>
            <pc:docMk/>
            <pc:sldMk cId="3622526199" sldId="375"/>
            <ac:picMk id="2056" creationId="{45E3088B-F232-DF47-5A7D-CE6BDAB77FC6}"/>
          </ac:picMkLst>
        </pc:picChg>
        <pc:picChg chg="add mod">
          <ac:chgData name="David Berger" userId="2275b9d5-9334-4c58-a03a-7b48b124f799" providerId="ADAL" clId="{BA1486A0-A716-49A7-B055-B7BDC2831958}" dt="2025-11-18T19:27:20.420" v="4485" actId="1076"/>
          <ac:picMkLst>
            <pc:docMk/>
            <pc:sldMk cId="3622526199" sldId="375"/>
            <ac:picMk id="2066" creationId="{811F45F0-62D9-6159-6FA4-3A2C662CD537}"/>
          </ac:picMkLst>
        </pc:picChg>
        <pc:cxnChg chg="add mod">
          <ac:chgData name="David Berger" userId="2275b9d5-9334-4c58-a03a-7b48b124f799" providerId="ADAL" clId="{BA1486A0-A716-49A7-B055-B7BDC2831958}" dt="2025-11-18T19:29:18.462" v="4533" actId="1076"/>
          <ac:cxnSpMkLst>
            <pc:docMk/>
            <pc:sldMk cId="3622526199" sldId="375"/>
            <ac:cxnSpMk id="16" creationId="{46ACDC2C-F571-1DEB-FF3B-550B7948E518}"/>
          </ac:cxnSpMkLst>
        </pc:cxnChg>
        <pc:cxnChg chg="add mod">
          <ac:chgData name="David Berger" userId="2275b9d5-9334-4c58-a03a-7b48b124f799" providerId="ADAL" clId="{BA1486A0-A716-49A7-B055-B7BDC2831958}" dt="2025-11-18T19:29:02.320" v="4526" actId="1076"/>
          <ac:cxnSpMkLst>
            <pc:docMk/>
            <pc:sldMk cId="3622526199" sldId="375"/>
            <ac:cxnSpMk id="20" creationId="{AAA547D9-8DCA-3A3E-B6AF-86F8CE22C87F}"/>
          </ac:cxnSpMkLst>
        </pc:cxnChg>
        <pc:cxnChg chg="add mod">
          <ac:chgData name="David Berger" userId="2275b9d5-9334-4c58-a03a-7b48b124f799" providerId="ADAL" clId="{BA1486A0-A716-49A7-B055-B7BDC2831958}" dt="2025-11-18T19:29:09.538" v="4529" actId="1076"/>
          <ac:cxnSpMkLst>
            <pc:docMk/>
            <pc:sldMk cId="3622526199" sldId="375"/>
            <ac:cxnSpMk id="22" creationId="{55455930-253D-17DE-B71D-34F5F51D8E69}"/>
          </ac:cxnSpMkLst>
        </pc:cxnChg>
        <pc:cxnChg chg="add mod">
          <ac:chgData name="David Berger" userId="2275b9d5-9334-4c58-a03a-7b48b124f799" providerId="ADAL" clId="{BA1486A0-A716-49A7-B055-B7BDC2831958}" dt="2025-11-18T19:28:26.498" v="4515" actId="1076"/>
          <ac:cxnSpMkLst>
            <pc:docMk/>
            <pc:sldMk cId="3622526199" sldId="375"/>
            <ac:cxnSpMk id="35" creationId="{0B84DED3-F179-BC72-1D12-2B9D56168784}"/>
          </ac:cxnSpMkLst>
        </pc:cxnChg>
        <pc:cxnChg chg="add mod">
          <ac:chgData name="David Berger" userId="2275b9d5-9334-4c58-a03a-7b48b124f799" providerId="ADAL" clId="{BA1486A0-A716-49A7-B055-B7BDC2831958}" dt="2025-11-18T19:29:46.268" v="4540" actId="1076"/>
          <ac:cxnSpMkLst>
            <pc:docMk/>
            <pc:sldMk cId="3622526199" sldId="375"/>
            <ac:cxnSpMk id="39" creationId="{4CBF9B76-4F26-972D-E624-EF4188C5EA3B}"/>
          </ac:cxnSpMkLst>
        </pc:cxnChg>
      </pc:sldChg>
      <pc:sldChg chg="add">
        <pc:chgData name="David Berger" userId="2275b9d5-9334-4c58-a03a-7b48b124f799" providerId="ADAL" clId="{BA1486A0-A716-49A7-B055-B7BDC2831958}" dt="2025-11-20T17:44:51.481" v="4543"/>
        <pc:sldMkLst>
          <pc:docMk/>
          <pc:sldMk cId="1135752179" sldId="376"/>
        </pc:sldMkLst>
      </pc:sldChg>
      <pc:sldChg chg="addSp delSp modSp add mod modAnim">
        <pc:chgData name="David Berger" userId="2275b9d5-9334-4c58-a03a-7b48b124f799" providerId="ADAL" clId="{BA1486A0-A716-49A7-B055-B7BDC2831958}" dt="2025-11-26T06:58:53.931" v="5238"/>
        <pc:sldMkLst>
          <pc:docMk/>
          <pc:sldMk cId="3882897964" sldId="377"/>
        </pc:sldMkLst>
        <pc:spChg chg="add mod">
          <ac:chgData name="David Berger" userId="2275b9d5-9334-4c58-a03a-7b48b124f799" providerId="ADAL" clId="{BA1486A0-A716-49A7-B055-B7BDC2831958}" dt="2025-11-26T06:58:40.628" v="5237" actId="1076"/>
          <ac:spMkLst>
            <pc:docMk/>
            <pc:sldMk cId="3882897964" sldId="377"/>
            <ac:spMk id="14" creationId="{9A23E08A-8D3D-E10A-384D-1071F15DF4B8}"/>
          </ac:spMkLst>
        </pc:spChg>
        <pc:graphicFrameChg chg="add mod">
          <ac:chgData name="David Berger" userId="2275b9d5-9334-4c58-a03a-7b48b124f799" providerId="ADAL" clId="{BA1486A0-A716-49A7-B055-B7BDC2831958}" dt="2025-11-20T17:49:31.488" v="4728" actId="1076"/>
          <ac:graphicFrameMkLst>
            <pc:docMk/>
            <pc:sldMk cId="3882897964" sldId="377"/>
            <ac:graphicFrameMk id="8" creationId="{AE11DB75-0906-FD59-F4E6-72106EF50F9F}"/>
          </ac:graphicFrameMkLst>
        </pc:graphicFrameChg>
        <pc:graphicFrameChg chg="add mod modGraphic">
          <ac:chgData name="David Berger" userId="2275b9d5-9334-4c58-a03a-7b48b124f799" providerId="ADAL" clId="{BA1486A0-A716-49A7-B055-B7BDC2831958}" dt="2025-11-20T17:51:29.076" v="4767" actId="1076"/>
          <ac:graphicFrameMkLst>
            <pc:docMk/>
            <pc:sldMk cId="3882897964" sldId="377"/>
            <ac:graphicFrameMk id="11" creationId="{4941135C-1DA5-0890-6718-8B3B6DB13C77}"/>
          </ac:graphicFrameMkLst>
        </pc:graphicFrameChg>
        <pc:picChg chg="add del mod">
          <ac:chgData name="David Berger" userId="2275b9d5-9334-4c58-a03a-7b48b124f799" providerId="ADAL" clId="{BA1486A0-A716-49A7-B055-B7BDC2831958}" dt="2025-11-26T06:58:04.576" v="5211" actId="478"/>
          <ac:picMkLst>
            <pc:docMk/>
            <pc:sldMk cId="3882897964" sldId="377"/>
            <ac:picMk id="3" creationId="{1EE0B91F-58E9-8CE6-971A-1C5D98696637}"/>
          </ac:picMkLst>
        </pc:picChg>
        <pc:picChg chg="add mod">
          <ac:chgData name="David Berger" userId="2275b9d5-9334-4c58-a03a-7b48b124f799" providerId="ADAL" clId="{BA1486A0-A716-49A7-B055-B7BDC2831958}" dt="2025-11-20T17:49:33.322" v="4729" actId="1076"/>
          <ac:picMkLst>
            <pc:docMk/>
            <pc:sldMk cId="3882897964" sldId="377"/>
            <ac:picMk id="4" creationId="{9359A739-9657-2A78-3E47-5873BE7147E2}"/>
          </ac:picMkLst>
        </pc:picChg>
        <pc:picChg chg="add mod">
          <ac:chgData name="David Berger" userId="2275b9d5-9334-4c58-a03a-7b48b124f799" providerId="ADAL" clId="{BA1486A0-A716-49A7-B055-B7BDC2831958}" dt="2025-11-20T17:49:35.396" v="4730" actId="1076"/>
          <ac:picMkLst>
            <pc:docMk/>
            <pc:sldMk cId="3882897964" sldId="377"/>
            <ac:picMk id="7" creationId="{006AD233-542F-BD7B-D020-59283F946F63}"/>
          </ac:picMkLst>
        </pc:picChg>
        <pc:picChg chg="add mod">
          <ac:chgData name="David Berger" userId="2275b9d5-9334-4c58-a03a-7b48b124f799" providerId="ADAL" clId="{BA1486A0-A716-49A7-B055-B7BDC2831958}" dt="2025-11-20T17:51:33.558" v="4769" actId="170"/>
          <ac:picMkLst>
            <pc:docMk/>
            <pc:sldMk cId="3882897964" sldId="377"/>
            <ac:picMk id="9" creationId="{A739C435-085E-EC31-5FEC-A479C7A0284A}"/>
          </ac:picMkLst>
        </pc:picChg>
        <pc:picChg chg="add mod">
          <ac:chgData name="David Berger" userId="2275b9d5-9334-4c58-a03a-7b48b124f799" providerId="ADAL" clId="{BA1486A0-A716-49A7-B055-B7BDC2831958}" dt="2025-11-20T17:51:31.134" v="4768" actId="1076"/>
          <ac:picMkLst>
            <pc:docMk/>
            <pc:sldMk cId="3882897964" sldId="377"/>
            <ac:picMk id="10" creationId="{7D0F98A3-0EB9-FD63-3FDA-294203CF2CA4}"/>
          </ac:picMkLst>
        </pc:picChg>
        <pc:picChg chg="add del mod">
          <ac:chgData name="David Berger" userId="2275b9d5-9334-4c58-a03a-7b48b124f799" providerId="ADAL" clId="{BA1486A0-A716-49A7-B055-B7BDC2831958}" dt="2025-11-26T06:58:04.576" v="5211" actId="478"/>
          <ac:picMkLst>
            <pc:docMk/>
            <pc:sldMk cId="3882897964" sldId="377"/>
            <ac:picMk id="13" creationId="{DD271AB0-DCC6-F827-6940-EB0BD1B6943D}"/>
          </ac:picMkLst>
        </pc:picChg>
      </pc:sldChg>
      <pc:sldChg chg="addSp modSp add mod setBg">
        <pc:chgData name="David Berger" userId="2275b9d5-9334-4c58-a03a-7b48b124f799" providerId="ADAL" clId="{BA1486A0-A716-49A7-B055-B7BDC2831958}" dt="2025-11-20T18:48:20.559" v="4887" actId="14100"/>
        <pc:sldMkLst>
          <pc:docMk/>
          <pc:sldMk cId="3616018131" sldId="378"/>
        </pc:sldMkLst>
        <pc:spChg chg="add mod">
          <ac:chgData name="David Berger" userId="2275b9d5-9334-4c58-a03a-7b48b124f799" providerId="ADAL" clId="{BA1486A0-A716-49A7-B055-B7BDC2831958}" dt="2025-11-20T18:46:40.941" v="4863" actId="1076"/>
          <ac:spMkLst>
            <pc:docMk/>
            <pc:sldMk cId="3616018131" sldId="378"/>
            <ac:spMk id="5" creationId="{35DD7EC9-214D-C7F5-DD30-BB303096676E}"/>
          </ac:spMkLst>
        </pc:spChg>
        <pc:spChg chg="add mod">
          <ac:chgData name="David Berger" userId="2275b9d5-9334-4c58-a03a-7b48b124f799" providerId="ADAL" clId="{BA1486A0-A716-49A7-B055-B7BDC2831958}" dt="2025-11-20T18:47:55.970" v="4876" actId="1076"/>
          <ac:spMkLst>
            <pc:docMk/>
            <pc:sldMk cId="3616018131" sldId="378"/>
            <ac:spMk id="6" creationId="{1BCD0701-8015-5B62-06C3-1949AEB0F73F}"/>
          </ac:spMkLst>
        </pc:spChg>
        <pc:spChg chg="add mod">
          <ac:chgData name="David Berger" userId="2275b9d5-9334-4c58-a03a-7b48b124f799" providerId="ADAL" clId="{BA1486A0-A716-49A7-B055-B7BDC2831958}" dt="2025-11-20T18:48:10.798" v="4884" actId="1076"/>
          <ac:spMkLst>
            <pc:docMk/>
            <pc:sldMk cId="3616018131" sldId="378"/>
            <ac:spMk id="12" creationId="{6323EF1A-D017-1555-BC21-7FE8C35BAC2C}"/>
          </ac:spMkLst>
        </pc:spChg>
        <pc:spChg chg="add mod">
          <ac:chgData name="David Berger" userId="2275b9d5-9334-4c58-a03a-7b48b124f799" providerId="ADAL" clId="{BA1486A0-A716-49A7-B055-B7BDC2831958}" dt="2025-11-20T18:48:15.921" v="4886" actId="1076"/>
          <ac:spMkLst>
            <pc:docMk/>
            <pc:sldMk cId="3616018131" sldId="378"/>
            <ac:spMk id="13" creationId="{20DAF94D-DE38-97CA-EF10-6451B3966859}"/>
          </ac:spMkLst>
        </pc:spChg>
        <pc:graphicFrameChg chg="mod modGraphic">
          <ac:chgData name="David Berger" userId="2275b9d5-9334-4c58-a03a-7b48b124f799" providerId="ADAL" clId="{BA1486A0-A716-49A7-B055-B7BDC2831958}" dt="2025-11-20T18:46:18.008" v="4854" actId="1076"/>
          <ac:graphicFrameMkLst>
            <pc:docMk/>
            <pc:sldMk cId="3616018131" sldId="378"/>
            <ac:graphicFrameMk id="8" creationId="{21E8F353-C469-40D8-B38E-B4E4285BB60C}"/>
          </ac:graphicFrameMkLst>
        </pc:graphicFrameChg>
        <pc:graphicFrameChg chg="mod modGraphic">
          <ac:chgData name="David Berger" userId="2275b9d5-9334-4c58-a03a-7b48b124f799" providerId="ADAL" clId="{BA1486A0-A716-49A7-B055-B7BDC2831958}" dt="2025-11-20T18:48:02.679" v="4879" actId="1076"/>
          <ac:graphicFrameMkLst>
            <pc:docMk/>
            <pc:sldMk cId="3616018131" sldId="378"/>
            <ac:graphicFrameMk id="11" creationId="{92E3B3F7-F78A-D0C0-3A39-A7A76C4ED578}"/>
          </ac:graphicFrameMkLst>
        </pc:graphicFrameChg>
        <pc:picChg chg="add mod">
          <ac:chgData name="David Berger" userId="2275b9d5-9334-4c58-a03a-7b48b124f799" providerId="ADAL" clId="{BA1486A0-A716-49A7-B055-B7BDC2831958}" dt="2025-11-20T18:47:59.640" v="4878" actId="1076"/>
          <ac:picMkLst>
            <pc:docMk/>
            <pc:sldMk cId="3616018131" sldId="378"/>
            <ac:picMk id="2" creationId="{A5C9A1DD-DB8C-372D-22E3-09F6740461D5}"/>
          </ac:picMkLst>
        </pc:picChg>
        <pc:picChg chg="mod">
          <ac:chgData name="David Berger" userId="2275b9d5-9334-4c58-a03a-7b48b124f799" providerId="ADAL" clId="{BA1486A0-A716-49A7-B055-B7BDC2831958}" dt="2025-11-20T18:48:20.559" v="4887" actId="14100"/>
          <ac:picMkLst>
            <pc:docMk/>
            <pc:sldMk cId="3616018131" sldId="378"/>
            <ac:picMk id="3" creationId="{87F9395B-3082-A156-4944-7B4372A65749}"/>
          </ac:picMkLst>
        </pc:picChg>
        <pc:picChg chg="mod">
          <ac:chgData name="David Berger" userId="2275b9d5-9334-4c58-a03a-7b48b124f799" providerId="ADAL" clId="{BA1486A0-A716-49A7-B055-B7BDC2831958}" dt="2025-11-20T18:46:41.892" v="4864" actId="1076"/>
          <ac:picMkLst>
            <pc:docMk/>
            <pc:sldMk cId="3616018131" sldId="378"/>
            <ac:picMk id="4" creationId="{62A69330-F26C-C65E-9FEA-ED034D88060A}"/>
          </ac:picMkLst>
        </pc:picChg>
        <pc:picChg chg="mod">
          <ac:chgData name="David Berger" userId="2275b9d5-9334-4c58-a03a-7b48b124f799" providerId="ADAL" clId="{BA1486A0-A716-49A7-B055-B7BDC2831958}" dt="2025-11-20T18:46:42.777" v="4865" actId="1076"/>
          <ac:picMkLst>
            <pc:docMk/>
            <pc:sldMk cId="3616018131" sldId="378"/>
            <ac:picMk id="7" creationId="{94D88CB2-A6E3-336E-944D-2593AAED44B9}"/>
          </ac:picMkLst>
        </pc:picChg>
        <pc:picChg chg="mod">
          <ac:chgData name="David Berger" userId="2275b9d5-9334-4c58-a03a-7b48b124f799" providerId="ADAL" clId="{BA1486A0-A716-49A7-B055-B7BDC2831958}" dt="2025-11-20T18:48:04.930" v="4881" actId="1076"/>
          <ac:picMkLst>
            <pc:docMk/>
            <pc:sldMk cId="3616018131" sldId="378"/>
            <ac:picMk id="9" creationId="{ECC1F89A-B095-DE34-EA9F-A33E67BBF6D9}"/>
          </ac:picMkLst>
        </pc:picChg>
        <pc:picChg chg="mod">
          <ac:chgData name="David Berger" userId="2275b9d5-9334-4c58-a03a-7b48b124f799" providerId="ADAL" clId="{BA1486A0-A716-49A7-B055-B7BDC2831958}" dt="2025-11-20T18:48:03.893" v="4880" actId="1076"/>
          <ac:picMkLst>
            <pc:docMk/>
            <pc:sldMk cId="3616018131" sldId="378"/>
            <ac:picMk id="10" creationId="{C7A74E8E-F3DC-3078-7775-20CE81A4CA0B}"/>
          </ac:picMkLst>
        </pc:picChg>
        <pc:picChg chg="add mod">
          <ac:chgData name="David Berger" userId="2275b9d5-9334-4c58-a03a-7b48b124f799" providerId="ADAL" clId="{BA1486A0-A716-49A7-B055-B7BDC2831958}" dt="2025-11-20T18:47:51.786" v="4874" actId="1076"/>
          <ac:picMkLst>
            <pc:docMk/>
            <pc:sldMk cId="3616018131" sldId="378"/>
            <ac:picMk id="1026" creationId="{36370E36-4F37-308F-D39F-BE70FE53DCC0}"/>
          </ac:picMkLst>
        </pc:picChg>
      </pc:sldChg>
      <pc:sldChg chg="addSp modSp mod">
        <pc:chgData name="David Berger" userId="2275b9d5-9334-4c58-a03a-7b48b124f799" providerId="ADAL" clId="{BA1486A0-A716-49A7-B055-B7BDC2831958}" dt="2025-11-26T06:57:22.939" v="5204" actId="1076"/>
        <pc:sldMkLst>
          <pc:docMk/>
          <pc:sldMk cId="179743695" sldId="379"/>
        </pc:sldMkLst>
        <pc:spChg chg="add mod">
          <ac:chgData name="David Berger" userId="2275b9d5-9334-4c58-a03a-7b48b124f799" providerId="ADAL" clId="{BA1486A0-A716-49A7-B055-B7BDC2831958}" dt="2025-11-26T06:57:22.939" v="5204" actId="1076"/>
          <ac:spMkLst>
            <pc:docMk/>
            <pc:sldMk cId="179743695" sldId="379"/>
            <ac:spMk id="2" creationId="{5005ADA0-0AAF-2C25-DE04-475476ABAF97}"/>
          </ac:spMkLst>
        </pc:spChg>
        <pc:picChg chg="mod">
          <ac:chgData name="David Berger" userId="2275b9d5-9334-4c58-a03a-7b48b124f799" providerId="ADAL" clId="{BA1486A0-A716-49A7-B055-B7BDC2831958}" dt="2025-11-26T06:56:58.687" v="5193" actId="1076"/>
          <ac:picMkLst>
            <pc:docMk/>
            <pc:sldMk cId="179743695" sldId="379"/>
            <ac:picMk id="1026" creationId="{8E88AA93-99C9-5B20-E45F-CA6C075D83CC}"/>
          </ac:picMkLst>
        </pc:picChg>
      </pc:sldChg>
      <pc:sldChg chg="addSp modSp mod modAnim">
        <pc:chgData name="David Berger" userId="2275b9d5-9334-4c58-a03a-7b48b124f799" providerId="ADAL" clId="{BA1486A0-A716-49A7-B055-B7BDC2831958}" dt="2025-11-26T07:19:35.351" v="5639"/>
        <pc:sldMkLst>
          <pc:docMk/>
          <pc:sldMk cId="2254425682" sldId="381"/>
        </pc:sldMkLst>
        <pc:spChg chg="add mod">
          <ac:chgData name="David Berger" userId="2275b9d5-9334-4c58-a03a-7b48b124f799" providerId="ADAL" clId="{BA1486A0-A716-49A7-B055-B7BDC2831958}" dt="2025-11-26T06:59:31.135" v="5242" actId="1076"/>
          <ac:spMkLst>
            <pc:docMk/>
            <pc:sldMk cId="2254425682" sldId="381"/>
            <ac:spMk id="4" creationId="{33A1B7D5-A537-1BF6-088E-7B6C7767CC0F}"/>
          </ac:spMkLst>
        </pc:spChg>
        <pc:spChg chg="add mod">
          <ac:chgData name="David Berger" userId="2275b9d5-9334-4c58-a03a-7b48b124f799" providerId="ADAL" clId="{BA1486A0-A716-49A7-B055-B7BDC2831958}" dt="2025-11-26T06:59:38.709" v="5244" actId="1076"/>
          <ac:spMkLst>
            <pc:docMk/>
            <pc:sldMk cId="2254425682" sldId="381"/>
            <ac:spMk id="6" creationId="{9C31595F-554E-3BC7-B32D-59B0CEF29BC7}"/>
          </ac:spMkLst>
        </pc:spChg>
      </pc:sldChg>
      <pc:sldChg chg="addSp modSp mod modAnim">
        <pc:chgData name="David Berger" userId="2275b9d5-9334-4c58-a03a-7b48b124f799" providerId="ADAL" clId="{BA1486A0-A716-49A7-B055-B7BDC2831958}" dt="2025-11-26T07:19:11.245" v="5637"/>
        <pc:sldMkLst>
          <pc:docMk/>
          <pc:sldMk cId="3862764645" sldId="383"/>
        </pc:sldMkLst>
        <pc:spChg chg="add mod">
          <ac:chgData name="David Berger" userId="2275b9d5-9334-4c58-a03a-7b48b124f799" providerId="ADAL" clId="{BA1486A0-A716-49A7-B055-B7BDC2831958}" dt="2025-11-26T06:59:22.398" v="5240" actId="1076"/>
          <ac:spMkLst>
            <pc:docMk/>
            <pc:sldMk cId="3862764645" sldId="383"/>
            <ac:spMk id="4" creationId="{1E790709-532B-E0A2-0102-9D5A84A5A02A}"/>
          </ac:spMkLst>
        </pc:spChg>
      </pc:sldChg>
      <pc:sldChg chg="addSp modSp mod modAnim">
        <pc:chgData name="David Berger" userId="2275b9d5-9334-4c58-a03a-7b48b124f799" providerId="ADAL" clId="{BA1486A0-A716-49A7-B055-B7BDC2831958}" dt="2025-11-26T07:20:32.515" v="5641"/>
        <pc:sldMkLst>
          <pc:docMk/>
          <pc:sldMk cId="210004825" sldId="384"/>
        </pc:sldMkLst>
        <pc:spChg chg="add mod">
          <ac:chgData name="David Berger" userId="2275b9d5-9334-4c58-a03a-7b48b124f799" providerId="ADAL" clId="{BA1486A0-A716-49A7-B055-B7BDC2831958}" dt="2025-11-26T06:59:47.216" v="5246" actId="1076"/>
          <ac:spMkLst>
            <pc:docMk/>
            <pc:sldMk cId="210004825" sldId="384"/>
            <ac:spMk id="7" creationId="{947C84A5-F343-4393-2B8D-A21984F03D58}"/>
          </ac:spMkLst>
        </pc:spChg>
        <pc:spChg chg="add mod">
          <ac:chgData name="David Berger" userId="2275b9d5-9334-4c58-a03a-7b48b124f799" providerId="ADAL" clId="{BA1486A0-A716-49A7-B055-B7BDC2831958}" dt="2025-11-26T06:59:52.280" v="5248" actId="1076"/>
          <ac:spMkLst>
            <pc:docMk/>
            <pc:sldMk cId="210004825" sldId="384"/>
            <ac:spMk id="8" creationId="{EC13B69C-2909-81B4-83E9-8D7F6079C65C}"/>
          </ac:spMkLst>
        </pc:spChg>
        <pc:spChg chg="add mod">
          <ac:chgData name="David Berger" userId="2275b9d5-9334-4c58-a03a-7b48b124f799" providerId="ADAL" clId="{BA1486A0-A716-49A7-B055-B7BDC2831958}" dt="2025-11-26T06:59:56.246" v="5250" actId="1076"/>
          <ac:spMkLst>
            <pc:docMk/>
            <pc:sldMk cId="210004825" sldId="384"/>
            <ac:spMk id="9" creationId="{0FBC64E9-DD41-430B-002E-BC34FF5C07B0}"/>
          </ac:spMkLst>
        </pc:spChg>
      </pc:sldChg>
      <pc:sldChg chg="addSp modSp modAnim">
        <pc:chgData name="David Berger" userId="2275b9d5-9334-4c58-a03a-7b48b124f799" providerId="ADAL" clId="{BA1486A0-A716-49A7-B055-B7BDC2831958}" dt="2025-11-26T07:21:00.534" v="5646"/>
        <pc:sldMkLst>
          <pc:docMk/>
          <pc:sldMk cId="2111428952" sldId="385"/>
        </pc:sldMkLst>
        <pc:picChg chg="add mod">
          <ac:chgData name="David Berger" userId="2275b9d5-9334-4c58-a03a-7b48b124f799" providerId="ADAL" clId="{BA1486A0-A716-49A7-B055-B7BDC2831958}" dt="2025-11-26T07:00:19.195" v="5254" actId="1076"/>
          <ac:picMkLst>
            <pc:docMk/>
            <pc:sldMk cId="2111428952" sldId="385"/>
            <ac:picMk id="2" creationId="{2E7CB9A5-6248-A2CD-F5C1-7FABCF4FAB37}"/>
          </ac:picMkLst>
        </pc:picChg>
      </pc:sldChg>
      <pc:sldChg chg="addSp delSp modSp add mod ord modAnim">
        <pc:chgData name="David Berger" userId="2275b9d5-9334-4c58-a03a-7b48b124f799" providerId="ADAL" clId="{BA1486A0-A716-49A7-B055-B7BDC2831958}" dt="2025-11-26T07:11:57.507" v="5624"/>
        <pc:sldMkLst>
          <pc:docMk/>
          <pc:sldMk cId="3888999115" sldId="390"/>
        </pc:sldMkLst>
        <pc:spChg chg="add mod">
          <ac:chgData name="David Berger" userId="2275b9d5-9334-4c58-a03a-7b48b124f799" providerId="ADAL" clId="{BA1486A0-A716-49A7-B055-B7BDC2831958}" dt="2025-11-26T07:08:54.571" v="5486" actId="1076"/>
          <ac:spMkLst>
            <pc:docMk/>
            <pc:sldMk cId="3888999115" sldId="390"/>
            <ac:spMk id="4" creationId="{A8396D81-6E85-0DCE-6E83-9AD71B54A57D}"/>
          </ac:spMkLst>
        </pc:spChg>
        <pc:spChg chg="add mod">
          <ac:chgData name="David Berger" userId="2275b9d5-9334-4c58-a03a-7b48b124f799" providerId="ADAL" clId="{BA1486A0-A716-49A7-B055-B7BDC2831958}" dt="2025-11-26T07:09:39.763" v="5525" actId="1037"/>
          <ac:spMkLst>
            <pc:docMk/>
            <pc:sldMk cId="3888999115" sldId="390"/>
            <ac:spMk id="6" creationId="{0ABBCBE3-A75E-D353-C532-C7E390B24CF1}"/>
          </ac:spMkLst>
        </pc:spChg>
        <pc:spChg chg="mod">
          <ac:chgData name="David Berger" userId="2275b9d5-9334-4c58-a03a-7b48b124f799" providerId="ADAL" clId="{BA1486A0-A716-49A7-B055-B7BDC2831958}" dt="2025-11-26T07:02:03.187" v="5287" actId="14100"/>
          <ac:spMkLst>
            <pc:docMk/>
            <pc:sldMk cId="3888999115" sldId="390"/>
            <ac:spMk id="7" creationId="{5493FBBA-1710-3777-96C9-A731EBD1A372}"/>
          </ac:spMkLst>
        </pc:spChg>
        <pc:spChg chg="add mod">
          <ac:chgData name="David Berger" userId="2275b9d5-9334-4c58-a03a-7b48b124f799" providerId="ADAL" clId="{BA1486A0-A716-49A7-B055-B7BDC2831958}" dt="2025-11-26T07:11:33.327" v="5620" actId="27636"/>
          <ac:spMkLst>
            <pc:docMk/>
            <pc:sldMk cId="3888999115" sldId="390"/>
            <ac:spMk id="8" creationId="{E9757DAD-75F6-0AA0-33F8-0CD6F111AD25}"/>
          </ac:spMkLst>
        </pc:spChg>
        <pc:spChg chg="add mod">
          <ac:chgData name="David Berger" userId="2275b9d5-9334-4c58-a03a-7b48b124f799" providerId="ADAL" clId="{BA1486A0-A716-49A7-B055-B7BDC2831958}" dt="2025-11-26T07:10:27.369" v="5543" actId="14100"/>
          <ac:spMkLst>
            <pc:docMk/>
            <pc:sldMk cId="3888999115" sldId="390"/>
            <ac:spMk id="10" creationId="{635BA581-5A95-E46B-1B1B-4E950AE33F16}"/>
          </ac:spMkLst>
        </pc:spChg>
        <pc:spChg chg="add mod">
          <ac:chgData name="David Berger" userId="2275b9d5-9334-4c58-a03a-7b48b124f799" providerId="ADAL" clId="{BA1486A0-A716-49A7-B055-B7BDC2831958}" dt="2025-11-26T07:10:32.846" v="5544"/>
          <ac:spMkLst>
            <pc:docMk/>
            <pc:sldMk cId="3888999115" sldId="390"/>
            <ac:spMk id="11" creationId="{3C3BBA9A-33F3-FA74-18B9-6A96A9FA259B}"/>
          </ac:spMkLst>
        </pc:spChg>
        <pc:graphicFrameChg chg="add mod modGraphic">
          <ac:chgData name="David Berger" userId="2275b9d5-9334-4c58-a03a-7b48b124f799" providerId="ADAL" clId="{BA1486A0-A716-49A7-B055-B7BDC2831958}" dt="2025-11-26T07:07:29.627" v="5465" actId="1076"/>
          <ac:graphicFrameMkLst>
            <pc:docMk/>
            <pc:sldMk cId="3888999115" sldId="390"/>
            <ac:graphicFrameMk id="5" creationId="{957827C3-D33D-FB59-E1E8-BF4D80401908}"/>
          </ac:graphicFrameMkLst>
        </pc:graphicFrameChg>
        <pc:picChg chg="add mod">
          <ac:chgData name="David Berger" userId="2275b9d5-9334-4c58-a03a-7b48b124f799" providerId="ADAL" clId="{BA1486A0-A716-49A7-B055-B7BDC2831958}" dt="2025-11-26T07:05:03.122" v="5392" actId="1076"/>
          <ac:picMkLst>
            <pc:docMk/>
            <pc:sldMk cId="3888999115" sldId="390"/>
            <ac:picMk id="2" creationId="{6F17D244-0373-1C41-0B63-E94BFD337F09}"/>
          </ac:picMkLst>
        </pc:picChg>
        <pc:picChg chg="add mod">
          <ac:chgData name="David Berger" userId="2275b9d5-9334-4c58-a03a-7b48b124f799" providerId="ADAL" clId="{BA1486A0-A716-49A7-B055-B7BDC2831958}" dt="2025-11-26T07:10:10.359" v="5528" actId="1076"/>
          <ac:picMkLst>
            <pc:docMk/>
            <pc:sldMk cId="3888999115" sldId="390"/>
            <ac:picMk id="9" creationId="{AC7BC81F-E69C-E828-35D6-7371FC053A35}"/>
          </ac:picMkLst>
        </pc:picChg>
        <pc:picChg chg="add del mod">
          <ac:chgData name="David Berger" userId="2275b9d5-9334-4c58-a03a-7b48b124f799" providerId="ADAL" clId="{BA1486A0-A716-49A7-B055-B7BDC2831958}" dt="2025-11-26T07:02:08.719" v="5288" actId="478"/>
          <ac:picMkLst>
            <pc:docMk/>
            <pc:sldMk cId="3888999115" sldId="390"/>
            <ac:picMk id="1026" creationId="{01DD39B5-2D6E-C36B-24C1-309687D92EE2}"/>
          </ac:picMkLst>
        </pc:picChg>
        <pc:picChg chg="del">
          <ac:chgData name="David Berger" userId="2275b9d5-9334-4c58-a03a-7b48b124f799" providerId="ADAL" clId="{BA1486A0-A716-49A7-B055-B7BDC2831958}" dt="2025-11-26T07:01:24.914" v="5258" actId="478"/>
          <ac:picMkLst>
            <pc:docMk/>
            <pc:sldMk cId="3888999115" sldId="390"/>
            <ac:picMk id="5122" creationId="{D566F133-3AFF-2947-0183-B29A430F7721}"/>
          </ac:picMkLst>
        </pc:picChg>
      </pc:sldChg>
      <pc:sldChg chg="addSp delSp modSp add mod ord delAnim">
        <pc:chgData name="David Berger" userId="2275b9d5-9334-4c58-a03a-7b48b124f799" providerId="ADAL" clId="{BA1486A0-A716-49A7-B055-B7BDC2831958}" dt="2025-11-26T07:23:15.729" v="5685" actId="1076"/>
        <pc:sldMkLst>
          <pc:docMk/>
          <pc:sldMk cId="625333750" sldId="391"/>
        </pc:sldMkLst>
        <pc:spChg chg="del">
          <ac:chgData name="David Berger" userId="2275b9d5-9334-4c58-a03a-7b48b124f799" providerId="ADAL" clId="{BA1486A0-A716-49A7-B055-B7BDC2831958}" dt="2025-11-26T07:22:00.070" v="5664" actId="478"/>
          <ac:spMkLst>
            <pc:docMk/>
            <pc:sldMk cId="625333750" sldId="391"/>
            <ac:spMk id="2" creationId="{0CA30FB8-A4A1-82A6-18A5-507D507CD44E}"/>
          </ac:spMkLst>
        </pc:spChg>
        <pc:spChg chg="mod">
          <ac:chgData name="David Berger" userId="2275b9d5-9334-4c58-a03a-7b48b124f799" providerId="ADAL" clId="{BA1486A0-A716-49A7-B055-B7BDC2831958}" dt="2025-11-26T07:21:55.718" v="5662" actId="20577"/>
          <ac:spMkLst>
            <pc:docMk/>
            <pc:sldMk cId="625333750" sldId="391"/>
            <ac:spMk id="3" creationId="{717457FD-BD63-A091-1DBD-3021F8A7E93F}"/>
          </ac:spMkLst>
        </pc:spChg>
        <pc:picChg chg="add mod">
          <ac:chgData name="David Berger" userId="2275b9d5-9334-4c58-a03a-7b48b124f799" providerId="ADAL" clId="{BA1486A0-A716-49A7-B055-B7BDC2831958}" dt="2025-11-26T07:22:54.828" v="5681" actId="1076"/>
          <ac:picMkLst>
            <pc:docMk/>
            <pc:sldMk cId="625333750" sldId="391"/>
            <ac:picMk id="4" creationId="{538FB44C-8DBF-5D66-574A-A4072A6B8B40}"/>
          </ac:picMkLst>
        </pc:picChg>
        <pc:picChg chg="del">
          <ac:chgData name="David Berger" userId="2275b9d5-9334-4c58-a03a-7b48b124f799" providerId="ADAL" clId="{BA1486A0-A716-49A7-B055-B7BDC2831958}" dt="2025-11-26T07:21:57.024" v="5663" actId="478"/>
          <ac:picMkLst>
            <pc:docMk/>
            <pc:sldMk cId="625333750" sldId="391"/>
            <ac:picMk id="2050" creationId="{518FDF06-5A4B-CBB7-656F-5CA3DC32274C}"/>
          </ac:picMkLst>
        </pc:picChg>
        <pc:picChg chg="add mod">
          <ac:chgData name="David Berger" userId="2275b9d5-9334-4c58-a03a-7b48b124f799" providerId="ADAL" clId="{BA1486A0-A716-49A7-B055-B7BDC2831958}" dt="2025-11-26T07:22:50.532" v="5678" actId="1076"/>
          <ac:picMkLst>
            <pc:docMk/>
            <pc:sldMk cId="625333750" sldId="391"/>
            <ac:picMk id="2052" creationId="{A3697158-2DA1-55C8-588D-83F51F77E8DB}"/>
          </ac:picMkLst>
        </pc:picChg>
        <pc:picChg chg="add mod">
          <ac:chgData name="David Berger" userId="2275b9d5-9334-4c58-a03a-7b48b124f799" providerId="ADAL" clId="{BA1486A0-A716-49A7-B055-B7BDC2831958}" dt="2025-11-26T07:23:15.729" v="5685" actId="1076"/>
          <ac:picMkLst>
            <pc:docMk/>
            <pc:sldMk cId="625333750" sldId="391"/>
            <ac:picMk id="2054" creationId="{D6B94609-70EE-95E9-C9E8-EBC0BE6C3B58}"/>
          </ac:picMkLst>
        </pc:picChg>
      </pc:sldChg>
      <pc:sldMasterChg chg="delSldLayout">
        <pc:chgData name="David Berger" userId="2275b9d5-9334-4c58-a03a-7b48b124f799" providerId="ADAL" clId="{BA1486A0-A716-49A7-B055-B7BDC2831958}" dt="2025-10-26T15:29:35.557" v="13" actId="47"/>
        <pc:sldMasterMkLst>
          <pc:docMk/>
          <pc:sldMasterMk cId="851344616" sldId="2147483648"/>
        </pc:sldMasterMkLst>
        <pc:sldLayoutChg chg="del">
          <pc:chgData name="David Berger" userId="2275b9d5-9334-4c58-a03a-7b48b124f799" providerId="ADAL" clId="{BA1486A0-A716-49A7-B055-B7BDC2831958}" dt="2025-10-26T15:29:35.557" v="13" actId="47"/>
          <pc:sldLayoutMkLst>
            <pc:docMk/>
            <pc:sldMasterMk cId="851344616" sldId="2147483648"/>
            <pc:sldLayoutMk cId="3971723279" sldId="214748366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6C2FC9-6BCD-4E68-B67D-5388A14FE4AF}" type="datetimeFigureOut">
              <a:rPr lang="LID4096" smtClean="0"/>
              <a:t>11/26/2025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638E7-F5A0-4BD3-A868-242A751EC1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14704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638E7-F5A0-4BD3-A868-242A751EC11C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1867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82114-FD93-BBBB-1410-F0837093F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19876-948C-644D-BC77-FA886F401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E4933-8939-CCD1-7B25-BCBBD5416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C4CF-2C84-4F9C-8CCA-3E231612C457}" type="datetimeFigureOut">
              <a:rPr lang="LID4096" smtClean="0"/>
              <a:t>11/26/2025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252C0-AA38-2CA7-2FE2-80567AD62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01E07-FDD1-B588-BF39-8B179B194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9497C-C43F-41EA-B4C9-F58A9C862DF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35513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76DF9-995D-3025-C2DC-DA6815A23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B78F7-FB8C-FE45-FB14-0E8CD970D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A088C-A00A-9ABA-CF22-C2B64F20C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C4CF-2C84-4F9C-8CCA-3E231612C457}" type="datetimeFigureOut">
              <a:rPr lang="LID4096" smtClean="0"/>
              <a:t>11/26/2025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5FD94-0932-8CD4-42C2-C602B4CD2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94A4B-A467-829D-9635-2F4A4CA13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9497C-C43F-41EA-B4C9-F58A9C862DF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51314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9ADB7-EF72-1667-BD4E-C917B95B5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946CF1-FBF2-04BF-00D5-6554E8104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1123D-B5A4-C368-0637-EDE711856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C4CF-2C84-4F9C-8CCA-3E231612C457}" type="datetimeFigureOut">
              <a:rPr lang="LID4096" smtClean="0"/>
              <a:t>11/26/2025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D1323-3C0D-7209-D721-6E8F269DA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69B00-77F5-9F6C-9357-0F0252239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9497C-C43F-41EA-B4C9-F58A9C862DF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9181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095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13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3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574-1F81-96B8-961E-DFE4971DF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A444B-3732-25EF-63C5-70822361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4E7EB-332F-997F-3027-4E53BE523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C4CF-2C84-4F9C-8CCA-3E231612C457}" type="datetimeFigureOut">
              <a:rPr lang="LID4096" smtClean="0"/>
              <a:t>11/26/2025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BBBC7-093D-20A3-4871-6E3F608E5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5920E-5EAC-9942-E0AB-17CB14290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9497C-C43F-41EA-B4C9-F58A9C862DF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9536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40DFE-2039-1A02-8015-84C85DA7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19522-F94D-AFD0-1E53-AA4614051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65351-8D56-933C-7F69-11722D6B1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C4CF-2C84-4F9C-8CCA-3E231612C457}" type="datetimeFigureOut">
              <a:rPr lang="LID4096" smtClean="0"/>
              <a:t>11/26/2025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951C5-ACDA-A8EA-C18A-2B786B1F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169BA-7811-660E-1B73-2B645FD2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9497C-C43F-41EA-B4C9-F58A9C862DF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65786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0F86-40B3-0DCB-7C61-C54F8C5F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D5723-24B8-20C7-0EDA-87228BD9FA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15759-C8C0-E954-0638-FCBFBAC3C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865F5-DA76-72A1-68F3-B7B44368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C4CF-2C84-4F9C-8CCA-3E231612C457}" type="datetimeFigureOut">
              <a:rPr lang="LID4096" smtClean="0"/>
              <a:t>11/26/2025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B92CB-CA95-2001-5E25-A195A79A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7FE0F-2D17-2BE6-EED0-B3D15747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9497C-C43F-41EA-B4C9-F58A9C862DF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2605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220BA-55CE-0942-81A6-2960CC374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29FBE-00C9-3D44-F263-FF13A916C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5772C-8B00-3BD4-2A00-532E5653C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003F8-F379-2EA4-231D-FAB681268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2D540D-59B7-E9AA-0348-81327A889A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C21A64-9446-06AE-83FF-CE543565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C4CF-2C84-4F9C-8CCA-3E231612C457}" type="datetimeFigureOut">
              <a:rPr lang="LID4096" smtClean="0"/>
              <a:t>11/26/2025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64A660-0A01-7A4D-9758-53CDB5CF4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5747A2-7639-351A-EFF3-E10A3AB4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9497C-C43F-41EA-B4C9-F58A9C862DF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98500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05E9-E948-C638-E7D2-299DA035F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30BAB3-3C84-ED10-E4DA-2724C7B9C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C4CF-2C84-4F9C-8CCA-3E231612C457}" type="datetimeFigureOut">
              <a:rPr lang="LID4096" smtClean="0"/>
              <a:t>11/26/2025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EE44B-DAE0-59B2-A3B7-D4A9A32E2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5C1A2-27FA-4EC8-0C32-D6D8FD584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9497C-C43F-41EA-B4C9-F58A9C862DF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18784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D1E472-0563-9AFF-067C-BF39895CA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C4CF-2C84-4F9C-8CCA-3E231612C457}" type="datetimeFigureOut">
              <a:rPr lang="LID4096" smtClean="0"/>
              <a:t>11/26/2025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5011BD-B27F-5E43-DC8B-F4E5C6DA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EFE90-80F5-19C0-DA0C-92C5D94D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9497C-C43F-41EA-B4C9-F58A9C862DF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893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D0378-4B5B-9862-D853-D14A8B05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A2B0E-D56F-8FFB-4BA9-798B53131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5979FD-9E7F-A047-49EC-511EF53D6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50BFF-F555-B4FB-7231-1C7122190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C4CF-2C84-4F9C-8CCA-3E231612C457}" type="datetimeFigureOut">
              <a:rPr lang="LID4096" smtClean="0"/>
              <a:t>11/26/2025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A4F15-4A97-E947-5C7C-B94860A1F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901C1-689F-8FF0-BCF0-94FA80D6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9497C-C43F-41EA-B4C9-F58A9C862DF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0770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FEE1E-77C2-ADEE-B2EC-FD3EA347C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B47F83-A86D-C7DF-F0B0-E1F907C68C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0B02A-7A12-E851-D62E-2BCC565D0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FE889-9C8C-DED6-C46E-E4B2A3CA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C4CF-2C84-4F9C-8CCA-3E231612C457}" type="datetimeFigureOut">
              <a:rPr lang="LID4096" smtClean="0"/>
              <a:t>11/26/2025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9B14D-FD7D-027C-F9EF-BCD5BD6E8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09511-B38B-F85C-89E9-62F9E2213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9497C-C43F-41EA-B4C9-F58A9C862DF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190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EFD9E4-9271-F145-877F-898FDA06D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7057C-7EF6-9467-63D3-D4E425CA9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BE403-B213-195B-E1DD-992B547DD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6AC4CF-2C84-4F9C-8CCA-3E231612C457}" type="datetimeFigureOut">
              <a:rPr lang="LID4096" smtClean="0"/>
              <a:t>11/26/2025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F00B9-7D42-28C6-CC40-329B3A9D3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4CA57-9E8A-1AD4-2251-0745C2FF7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C9497C-C43F-41EA-B4C9-F58A9C862DF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5134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22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11" Type="http://schemas.openxmlformats.org/officeDocument/2006/relationships/image" Target="../media/image37.jpeg"/><Relationship Id="rId5" Type="http://schemas.openxmlformats.org/officeDocument/2006/relationships/image" Target="../media/image32.jpeg"/><Relationship Id="rId10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jpeg"/><Relationship Id="rId4" Type="http://schemas.openxmlformats.org/officeDocument/2006/relationships/hyperlink" Target="https://fs.knesset.gov.il/globaldocs/MMM/9352593f-be3d-ef11-815f-005056aac6c3/2_9352593f-be3d-ef11-815f-005056aac6c3_11_20712.pdf?utm_source=chatgpt.co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0.jpeg"/><Relationship Id="rId7" Type="http://schemas.openxmlformats.org/officeDocument/2006/relationships/image" Target="../media/image17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1.jpeg"/><Relationship Id="rId9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spectrumfamilylaw.ca/blog/ab/understanding-marital-breakdown-survey-results/" TargetMode="External"/><Relationship Id="rId3" Type="http://schemas.openxmlformats.org/officeDocument/2006/relationships/image" Target="../media/image10.jpeg"/><Relationship Id="rId7" Type="http://schemas.openxmlformats.org/officeDocument/2006/relationships/image" Target="../media/image5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9" Type="http://schemas.openxmlformats.org/officeDocument/2006/relationships/hyperlink" Target="https://www.nefe.org/news/2021/11/2-in-5-americans-admit-to-financial-infidelity-against-their-partner.aspx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jpeg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9.jpeg"/><Relationship Id="rId7" Type="http://schemas.openxmlformats.org/officeDocument/2006/relationships/image" Target="../media/image6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eg"/><Relationship Id="rId5" Type="http://schemas.openxmlformats.org/officeDocument/2006/relationships/image" Target="../media/image60.jpeg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jpeg"/><Relationship Id="rId5" Type="http://schemas.openxmlformats.org/officeDocument/2006/relationships/image" Target="../media/image10.jpeg"/><Relationship Id="rId4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19.jpeg"/><Relationship Id="rId7" Type="http://schemas.openxmlformats.org/officeDocument/2006/relationships/image" Target="../media/image2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jpeg"/><Relationship Id="rId5" Type="http://schemas.openxmlformats.org/officeDocument/2006/relationships/image" Target="../media/image10.jpeg"/><Relationship Id="rId4" Type="http://schemas.openxmlformats.org/officeDocument/2006/relationships/image" Target="../media/image51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57.png"/><Relationship Id="rId7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58.jpeg"/><Relationship Id="rId9" Type="http://schemas.openxmlformats.org/officeDocument/2006/relationships/image" Target="../media/image6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5.jpeg"/><Relationship Id="rId4" Type="http://schemas.openxmlformats.org/officeDocument/2006/relationships/image" Target="../media/image6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0.jpeg"/><Relationship Id="rId7" Type="http://schemas.openxmlformats.org/officeDocument/2006/relationships/image" Target="../media/image17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1.jpeg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9.jpeg"/><Relationship Id="rId7" Type="http://schemas.openxmlformats.org/officeDocument/2006/relationships/image" Target="../media/image21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Dealing with Deep Debt</a:t>
            </a:r>
            <a:endParaRPr lang="en-ZA" sz="8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9592" y="4068392"/>
            <a:ext cx="5810688" cy="2197590"/>
          </a:xfrm>
        </p:spPr>
        <p:txBody>
          <a:bodyPr>
            <a:normAutofit fontScale="92500" lnSpcReduction="10000"/>
          </a:bodyPr>
          <a:lstStyle/>
          <a:p>
            <a:pPr algn="r" rtl="1">
              <a:lnSpc>
                <a:spcPct val="100000"/>
              </a:lnSpc>
              <a:spcBef>
                <a:spcPts val="0"/>
              </a:spcBef>
            </a:pPr>
            <a:r>
              <a:rPr lang="he-IL" sz="4800" dirty="0">
                <a:latin typeface="Gisha" panose="020B0502040204020203" pitchFamily="34" charset="-79"/>
                <a:cs typeface="Gisha" panose="020B0502040204020203" pitchFamily="34" charset="-79"/>
              </a:rPr>
              <a:t>המסע מחובות עמוקים </a:t>
            </a:r>
          </a:p>
          <a:p>
            <a:pPr algn="r" rtl="1">
              <a:lnSpc>
                <a:spcPct val="100000"/>
              </a:lnSpc>
              <a:spcBef>
                <a:spcPts val="0"/>
              </a:spcBef>
            </a:pPr>
            <a:r>
              <a:rPr lang="he-IL" sz="4800" dirty="0">
                <a:latin typeface="Gisha" panose="020B0502040204020203" pitchFamily="34" charset="-79"/>
                <a:cs typeface="Gisha" panose="020B0502040204020203" pitchFamily="34" charset="-79"/>
              </a:rPr>
              <a:t>ליציבות כלכלית</a:t>
            </a:r>
          </a:p>
          <a:p>
            <a:pPr algn="r" rtl="1">
              <a:lnSpc>
                <a:spcPct val="100000"/>
              </a:lnSpc>
              <a:spcBef>
                <a:spcPts val="0"/>
              </a:spcBef>
            </a:pPr>
            <a:endParaRPr lang="he-IL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r" rtl="1">
              <a:lnSpc>
                <a:spcPct val="100000"/>
              </a:lnSpc>
              <a:spcBef>
                <a:spcPts val="0"/>
              </a:spcBef>
            </a:pPr>
            <a:r>
              <a:rPr lang="he-IL" sz="3300" dirty="0">
                <a:latin typeface="Gisha" panose="020B0502040204020203" pitchFamily="34" charset="-79"/>
                <a:cs typeface="Gisha" panose="020B0502040204020203" pitchFamily="34" charset="-79"/>
              </a:rPr>
              <a:t>דוד ברגר </a:t>
            </a:r>
            <a:r>
              <a:rPr lang="he-IL" sz="2600" dirty="0">
                <a:latin typeface="Gisha" panose="020B0502040204020203" pitchFamily="34" charset="-79"/>
                <a:cs typeface="Gisha" panose="020B0502040204020203" pitchFamily="34" charset="-79"/>
              </a:rPr>
              <a:t>|</a:t>
            </a:r>
            <a:r>
              <a:rPr lang="he-IL" sz="3300" dirty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he-IL" sz="2200" dirty="0">
                <a:latin typeface="Gisha" panose="020B0502040204020203" pitchFamily="34" charset="-79"/>
                <a:cs typeface="Gisha" panose="020B0502040204020203" pitchFamily="34" charset="-79"/>
              </a:rPr>
              <a:t>תשפ"ו 2025</a:t>
            </a:r>
            <a:endParaRPr lang="he-IL" sz="21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0FC9B-E76E-FDFE-4555-C7E80DC39A71}"/>
              </a:ext>
            </a:extLst>
          </p:cNvPr>
          <p:cNvSpPr txBox="1"/>
          <p:nvPr/>
        </p:nvSpPr>
        <p:spPr>
          <a:xfrm>
            <a:off x="4528458" y="257294"/>
            <a:ext cx="7043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600" dirty="0">
                <a:latin typeface="Gisha" panose="020B0502040204020203" pitchFamily="34" charset="-79"/>
                <a:cs typeface="Gisha" panose="020B0502040204020203" pitchFamily="34" charset="-79"/>
              </a:rPr>
              <a:t>בס"ד– לע"נ א"מ פייגה מנוחה בת יחאיל גרשון</a:t>
            </a:r>
            <a:endParaRPr lang="LID4096" sz="16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800ADC-D10C-4D57-E030-8BD1F2FE1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appy Man Stock Illustrations – 912,426 Happy Man Stock Illustrations,  Vectors &amp; Clipart - Dreamstime">
            <a:extLst>
              <a:ext uri="{FF2B5EF4-FFF2-40B4-BE49-F238E27FC236}">
                <a16:creationId xmlns:a16="http://schemas.microsoft.com/office/drawing/2014/main" id="{EDBDA3D1-C800-A107-6ADB-74528E3B9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753" y="0"/>
            <a:ext cx="1738247" cy="173824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Woman Clipart Vector Art, Icons, and ...">
            <a:extLst>
              <a:ext uri="{FF2B5EF4-FFF2-40B4-BE49-F238E27FC236}">
                <a16:creationId xmlns:a16="http://schemas.microsoft.com/office/drawing/2014/main" id="{FD58B24C-1737-7A1E-2815-5CFFC7E3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703" y="886967"/>
            <a:ext cx="1536202" cy="15362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61C6D2-1BC8-A0EB-8EEC-636E657D7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988361"/>
              </p:ext>
            </p:extLst>
          </p:nvPr>
        </p:nvGraphicFramePr>
        <p:xfrm>
          <a:off x="432822" y="576081"/>
          <a:ext cx="9326881" cy="1536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418">
                  <a:extLst>
                    <a:ext uri="{9D8B030D-6E8A-4147-A177-3AD203B41FA5}">
                      <a16:colId xmlns:a16="http://schemas.microsoft.com/office/drawing/2014/main" val="2656567279"/>
                    </a:ext>
                  </a:extLst>
                </a:gridCol>
                <a:gridCol w="1819564">
                  <a:extLst>
                    <a:ext uri="{9D8B030D-6E8A-4147-A177-3AD203B41FA5}">
                      <a16:colId xmlns:a16="http://schemas.microsoft.com/office/drawing/2014/main" val="342942023"/>
                    </a:ext>
                  </a:extLst>
                </a:gridCol>
                <a:gridCol w="1388410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1975105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539994">
                <a:tc>
                  <a:txBody>
                    <a:bodyPr/>
                    <a:lstStyle/>
                    <a:p>
                      <a:pPr algn="ctr"/>
                      <a:r>
                        <a:rPr lang="he-IL" sz="2000" b="1" kern="1200" dirty="0">
                          <a:solidFill>
                            <a:schemeClr val="lt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ריבית</a:t>
                      </a:r>
                      <a:endParaRPr lang="LID4096" sz="2000" b="1" kern="1200" dirty="0">
                        <a:solidFill>
                          <a:schemeClr val="lt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b="1" kern="1200" dirty="0">
                          <a:solidFill>
                            <a:schemeClr val="lt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הלוואה</a:t>
                      </a:r>
                      <a:endParaRPr lang="LID4096" sz="3600" b="1" kern="1200" dirty="0">
                        <a:solidFill>
                          <a:schemeClr val="lt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713242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-61,100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8,000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8970B1-B5EE-E7F7-3242-800E9AB594F1}"/>
              </a:ext>
            </a:extLst>
          </p:cNvPr>
          <p:cNvSpPr/>
          <p:nvPr/>
        </p:nvSpPr>
        <p:spPr>
          <a:xfrm>
            <a:off x="7562088" y="2654812"/>
            <a:ext cx="2631061" cy="1133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יוקר המחייה</a:t>
            </a:r>
          </a:p>
        </p:txBody>
      </p:sp>
      <p:pic>
        <p:nvPicPr>
          <p:cNvPr id="5124" name="Picture 4" descr="יוקר המחיה בישראל - תוצאה של מחדלים, לא גזירת גורל | עודד פורר | חדשות מעריב">
            <a:extLst>
              <a:ext uri="{FF2B5EF4-FFF2-40B4-BE49-F238E27FC236}">
                <a16:creationId xmlns:a16="http://schemas.microsoft.com/office/drawing/2014/main" id="{2BFF74BF-BF1C-AC9E-C213-675C5B529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567" y="4020312"/>
            <a:ext cx="4381690" cy="246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orn Baby Stock Illustrations – 58,487 Born Baby Stock Illustrations,  Vectors &amp; Clipart - Dreamstime">
            <a:extLst>
              <a:ext uri="{FF2B5EF4-FFF2-40B4-BE49-F238E27FC236}">
                <a16:creationId xmlns:a16="http://schemas.microsoft.com/office/drawing/2014/main" id="{E1DEAF17-010F-BAA0-6BD8-B4DCB5C26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7210">
            <a:off x="1587377" y="3412498"/>
            <a:ext cx="3619236" cy="259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lack Children Daycare: Over 1,019 Royalty-Free Licensable Stock  Illustrations &amp; Drawings | Shutterstock">
            <a:extLst>
              <a:ext uri="{FF2B5EF4-FFF2-40B4-BE49-F238E27FC236}">
                <a16:creationId xmlns:a16="http://schemas.microsoft.com/office/drawing/2014/main" id="{5A279BFF-6AFA-62D9-B316-38815F28B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062" y="2380501"/>
            <a:ext cx="2360743" cy="195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E36C6D-F19A-59C3-73E3-4F1C4E5422E0}"/>
              </a:ext>
            </a:extLst>
          </p:cNvPr>
          <p:cNvSpPr/>
          <p:nvPr/>
        </p:nvSpPr>
        <p:spPr>
          <a:xfrm>
            <a:off x="3423715" y="5311161"/>
            <a:ext cx="3011423" cy="1133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משפחתון :</a:t>
            </a:r>
          </a:p>
          <a:p>
            <a:pPr algn="ctr" rtl="1"/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2,500- חודשי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885EF3-D67C-4087-BAA6-B48F74E06682}"/>
              </a:ext>
            </a:extLst>
          </p:cNvPr>
          <p:cNvSpPr/>
          <p:nvPr/>
        </p:nvSpPr>
        <p:spPr>
          <a:xfrm>
            <a:off x="222510" y="2712566"/>
            <a:ext cx="2072634" cy="1133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3600" b="1" dirty="0">
                <a:latin typeface="Gisha" panose="020B0502040204020203" pitchFamily="34" charset="-79"/>
                <a:cs typeface="Gisha" panose="020B0502040204020203" pitchFamily="34" charset="-79"/>
              </a:rPr>
              <a:t>וכו'...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6BF62-D896-B731-7776-B71E37CB6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617646"/>
              </p:ext>
            </p:extLst>
          </p:nvPr>
        </p:nvGraphicFramePr>
        <p:xfrm>
          <a:off x="432821" y="573035"/>
          <a:ext cx="9326881" cy="1536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418">
                  <a:extLst>
                    <a:ext uri="{9D8B030D-6E8A-4147-A177-3AD203B41FA5}">
                      <a16:colId xmlns:a16="http://schemas.microsoft.com/office/drawing/2014/main" val="2656567279"/>
                    </a:ext>
                  </a:extLst>
                </a:gridCol>
                <a:gridCol w="1819564">
                  <a:extLst>
                    <a:ext uri="{9D8B030D-6E8A-4147-A177-3AD203B41FA5}">
                      <a16:colId xmlns:a16="http://schemas.microsoft.com/office/drawing/2014/main" val="342942023"/>
                    </a:ext>
                  </a:extLst>
                </a:gridCol>
                <a:gridCol w="1388410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1975105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539994">
                <a:tc>
                  <a:txBody>
                    <a:bodyPr/>
                    <a:lstStyle/>
                    <a:p>
                      <a:pPr algn="ctr"/>
                      <a:r>
                        <a:rPr lang="he-IL" sz="2000" b="1" kern="1200" dirty="0">
                          <a:solidFill>
                            <a:schemeClr val="lt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ריבית</a:t>
                      </a:r>
                      <a:endParaRPr lang="LID4096" sz="2000" b="1" kern="1200" dirty="0">
                        <a:solidFill>
                          <a:schemeClr val="lt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b="1" kern="1200" dirty="0">
                          <a:solidFill>
                            <a:schemeClr val="lt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הלוואה</a:t>
                      </a:r>
                      <a:endParaRPr lang="LID4096" sz="3600" b="1" kern="1200" dirty="0">
                        <a:solidFill>
                          <a:schemeClr val="lt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713242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-61,100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8,000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4</a:t>
                      </a:r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,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5</a:t>
                      </a:r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14,500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05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722D46-A26D-A643-E2DB-9BE78B709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058EDA-79F9-F7A6-668C-82297264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677386"/>
              </p:ext>
            </p:extLst>
          </p:nvPr>
        </p:nvGraphicFramePr>
        <p:xfrm>
          <a:off x="3390901" y="297225"/>
          <a:ext cx="7395738" cy="146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226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893787">
                  <a:extLst>
                    <a:ext uri="{9D8B030D-6E8A-4147-A177-3AD203B41FA5}">
                      <a16:colId xmlns:a16="http://schemas.microsoft.com/office/drawing/2014/main" val="3437314945"/>
                    </a:ext>
                  </a:extLst>
                </a:gridCol>
                <a:gridCol w="1893787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2152938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75470"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 -חובות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280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</a:p>
                    <a:p>
                      <a:pPr algn="ctr" rtl="0"/>
                      <a:r>
                        <a:rPr lang="he-IL" sz="280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שוטפות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</a:p>
                    <a:p>
                      <a:pPr algn="ctr"/>
                      <a:r>
                        <a:rPr lang="he-IL" sz="280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שוטפות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5200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3</a:t>
                      </a:r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,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5</a:t>
                      </a:r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3,500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2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  <p:pic>
        <p:nvPicPr>
          <p:cNvPr id="3" name="Picture 14" descr="Sweating Nervous Man Vector Cartoon Clipart - FriendlyStock">
            <a:extLst>
              <a:ext uri="{FF2B5EF4-FFF2-40B4-BE49-F238E27FC236}">
                <a16:creationId xmlns:a16="http://schemas.microsoft.com/office/drawing/2014/main" id="{D24D9F6B-2634-C95E-9FBA-6E12B5C6D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-1" b="43831"/>
          <a:stretch>
            <a:fillRect/>
          </a:stretch>
        </p:blipFill>
        <p:spPr bwMode="auto">
          <a:xfrm>
            <a:off x="9469351" y="2700881"/>
            <a:ext cx="2634575" cy="250828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8,516 Nervous Girl Stock Vectors and Vector Art | Shutterstock">
            <a:extLst>
              <a:ext uri="{FF2B5EF4-FFF2-40B4-BE49-F238E27FC236}">
                <a16:creationId xmlns:a16="http://schemas.microsoft.com/office/drawing/2014/main" id="{9F6E74DF-079C-AE6D-C7A9-B74DC9B064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8"/>
          <a:stretch>
            <a:fillRect/>
          </a:stretch>
        </p:blipFill>
        <p:spPr bwMode="auto">
          <a:xfrm>
            <a:off x="7217281" y="2787198"/>
            <a:ext cx="2603325" cy="243414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E559CE8-C9D2-80AF-51F8-D14A3390A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737463"/>
              </p:ext>
            </p:extLst>
          </p:nvPr>
        </p:nvGraphicFramePr>
        <p:xfrm>
          <a:off x="410310" y="2038309"/>
          <a:ext cx="680697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461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411997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521640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2404873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05990"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ריבית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החזר חודשי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סכום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נושה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70,000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 1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16 %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1,500 -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חברת אשראי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116402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4,000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בני דודים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70746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1,400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ארנונה - עירייה</a:t>
                      </a:r>
                      <a:endParaRPr lang="LID4096" sz="24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519473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430361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3,000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מכולת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10611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98,400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195920"/>
                  </a:ext>
                </a:extLst>
              </a:tr>
            </a:tbl>
          </a:graphicData>
        </a:graphic>
      </p:graphicFrame>
      <p:pic>
        <p:nvPicPr>
          <p:cNvPr id="8194" name="Picture 2" descr="עורך דין הוצאה לפועל - עורך דין עדי רוזנשטיין">
            <a:extLst>
              <a:ext uri="{FF2B5EF4-FFF2-40B4-BE49-F238E27FC236}">
                <a16:creationId xmlns:a16="http://schemas.microsoft.com/office/drawing/2014/main" id="{F0C869D2-0354-A76B-8F7D-4A03D72A3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745798"/>
            <a:ext cx="4086225" cy="19010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8DE8A0-AD86-0A48-BD82-AC635531C7D6}"/>
              </a:ext>
            </a:extLst>
          </p:cNvPr>
          <p:cNvCxnSpPr/>
          <p:nvPr/>
        </p:nvCxnSpPr>
        <p:spPr>
          <a:xfrm>
            <a:off x="7088770" y="4745798"/>
            <a:ext cx="769355" cy="22625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77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AB860-1192-DE04-05AA-4DDC43580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E78197-F7BA-BBC5-B75C-BDE96DEA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220" name="Picture 4" descr="Yotsuba - Wait A Second Sticker">
            <a:extLst>
              <a:ext uri="{FF2B5EF4-FFF2-40B4-BE49-F238E27FC236}">
                <a16:creationId xmlns:a16="http://schemas.microsoft.com/office/drawing/2014/main" id="{A3E8161C-94FE-82E1-717B-DA6789A0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931" y="0"/>
            <a:ext cx="4695825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0968BD-3BAF-7E7F-E206-7A94B988FB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53997"/>
              </p:ext>
            </p:extLst>
          </p:nvPr>
        </p:nvGraphicFramePr>
        <p:xfrm>
          <a:off x="276960" y="2161667"/>
          <a:ext cx="680697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461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411997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521640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2404873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05990"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ריבית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החזר חודשי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סכום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נושה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70,000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 1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16 %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1,500 -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חברת אשראי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116402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4,000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בני דודים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70746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1,400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ארנונה - עירייה</a:t>
                      </a:r>
                      <a:endParaRPr lang="LID4096" sz="24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519473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430361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3,000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מכולת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10611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98,400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195920"/>
                  </a:ext>
                </a:extLst>
              </a:tr>
            </a:tbl>
          </a:graphicData>
        </a:graphic>
      </p:graphicFrame>
      <p:pic>
        <p:nvPicPr>
          <p:cNvPr id="9" name="Picture 2" descr="עורך דין הוצאה לפועל - עורך דין עדי רוזנשטיין">
            <a:extLst>
              <a:ext uri="{FF2B5EF4-FFF2-40B4-BE49-F238E27FC236}">
                <a16:creationId xmlns:a16="http://schemas.microsoft.com/office/drawing/2014/main" id="{20AC144C-0657-F937-882F-5D4BD0655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4869623"/>
            <a:ext cx="4086225" cy="19010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86DAC-DEBA-FB61-865F-670E797AB6F4}"/>
              </a:ext>
            </a:extLst>
          </p:cNvPr>
          <p:cNvCxnSpPr/>
          <p:nvPr/>
        </p:nvCxnSpPr>
        <p:spPr>
          <a:xfrm>
            <a:off x="6879220" y="4869623"/>
            <a:ext cx="769355" cy="22625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3AEBCD-29FC-95DA-E6FF-229108A55627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1221294"/>
            <a:ext cx="713377" cy="199136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A1322BC-D372-0712-2524-B4E322200491}"/>
              </a:ext>
            </a:extLst>
          </p:cNvPr>
          <p:cNvSpPr/>
          <p:nvPr/>
        </p:nvSpPr>
        <p:spPr>
          <a:xfrm>
            <a:off x="742950" y="174529"/>
            <a:ext cx="5078496" cy="18126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למה אין 'הוצאה לפועל' מהבנק?? </a:t>
            </a:r>
            <a:endParaRPr lang="en-IL" sz="320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ctr"/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מחברת אשראי???</a:t>
            </a:r>
            <a:endParaRPr lang="en-IL" sz="3200" b="1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557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11D36-85E0-7120-D6E6-D5F74A543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33E11D-C617-1B59-B73F-67229E37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AD5EF85-A78D-1023-13D2-EBF266287E0B}"/>
              </a:ext>
            </a:extLst>
          </p:cNvPr>
          <p:cNvGraphicFramePr>
            <a:graphicFrameLocks noGrp="1"/>
          </p:cNvGraphicFramePr>
          <p:nvPr/>
        </p:nvGraphicFramePr>
        <p:xfrm>
          <a:off x="276960" y="2161667"/>
          <a:ext cx="680697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461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411997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521640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2404873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05990"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ריבית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החזר חודשי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סכום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נושה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70,000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 1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16 %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1,500 -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חברת אשראי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116402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4,000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בני דודים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70746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1,400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ארנונה - עירייה</a:t>
                      </a:r>
                      <a:endParaRPr lang="LID4096" sz="24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519473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430361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3,000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מכולת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10611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98,400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19592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C37FF6-FC0D-1148-9CC6-9F745C410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006682"/>
              </p:ext>
            </p:extLst>
          </p:nvPr>
        </p:nvGraphicFramePr>
        <p:xfrm>
          <a:off x="276960" y="2161667"/>
          <a:ext cx="680697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461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411997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521640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2404873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05990"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ריבית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החזר חודשי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סכום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נושה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70,000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 1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16 %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1,500 -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חברת אשראי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116402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4,000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בני דודים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70746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?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1,400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ארנונה - עירייה</a:t>
                      </a:r>
                      <a:endParaRPr lang="LID4096" sz="24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519473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430361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3,000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מכולת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10611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98,400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195920"/>
                  </a:ext>
                </a:extLst>
              </a:tr>
            </a:tbl>
          </a:graphicData>
        </a:graphic>
      </p:graphicFrame>
      <p:pic>
        <p:nvPicPr>
          <p:cNvPr id="1028" name="Picture 4" descr="33,000+ Child Thinking Stock Illustrations, Royalty-Free Vector Graphics &amp; Clip  Art - iStock | Young child thinking, Child thinking looking up, Child  thinking classroom">
            <a:extLst>
              <a:ext uri="{FF2B5EF4-FFF2-40B4-BE49-F238E27FC236}">
                <a16:creationId xmlns:a16="http://schemas.microsoft.com/office/drawing/2014/main" id="{FE6882D0-9665-659C-6AA7-A6E158B7A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34" y="1189265"/>
            <a:ext cx="4003221" cy="400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92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133384-6DB0-6B19-E59B-16FDE36D9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588AA8-3904-53E7-E95F-ED21936B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4" name="Picture 6" descr="Borrow Clipart, Transparent PNG Clipart Images Free Download - ClipartMax">
            <a:extLst>
              <a:ext uri="{FF2B5EF4-FFF2-40B4-BE49-F238E27FC236}">
                <a16:creationId xmlns:a16="http://schemas.microsoft.com/office/drawing/2014/main" id="{CB9E27FC-6A44-DC2C-A78E-3B5076A36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217" y="246253"/>
            <a:ext cx="2569031" cy="203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ank Doodle Hand Drawn Icon. Outline Drawing Bank Building Line Clipart  Symbol Stock Vector - Illustration of banking, graphic: 354476429">
            <a:extLst>
              <a:ext uri="{FF2B5EF4-FFF2-40B4-BE49-F238E27FC236}">
                <a16:creationId xmlns:a16="http://schemas.microsoft.com/office/drawing/2014/main" id="{6D5B7985-FE17-7F0E-4482-05B847033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6" r="18735"/>
          <a:stretch>
            <a:fillRect/>
          </a:stretch>
        </p:blipFill>
        <p:spPr bwMode="auto">
          <a:xfrm>
            <a:off x="468082" y="1261456"/>
            <a:ext cx="2569031" cy="26447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6" name="Picture 8" descr="Money Bag Illustrations &amp; Clip Art ...">
            <a:extLst>
              <a:ext uri="{FF2B5EF4-FFF2-40B4-BE49-F238E27FC236}">
                <a16:creationId xmlns:a16="http://schemas.microsoft.com/office/drawing/2014/main" id="{C05EABF2-F75E-E3CB-657A-8E9A83655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37" y="2483275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Money Bag Illustrations &amp; Clip Art ...">
            <a:extLst>
              <a:ext uri="{FF2B5EF4-FFF2-40B4-BE49-F238E27FC236}">
                <a16:creationId xmlns:a16="http://schemas.microsoft.com/office/drawing/2014/main" id="{FBBA77BE-E44D-3B65-4C50-548A150A7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26" y="3906162"/>
            <a:ext cx="995783" cy="995783"/>
          </a:xfrm>
          <a:prstGeom prst="rect">
            <a:avLst/>
          </a:prstGeom>
          <a:solidFill>
            <a:srgbClr val="FF0000"/>
          </a:solidFill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6EF183-7256-4642-6101-7DAB6B812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069962"/>
              </p:ext>
            </p:extLst>
          </p:nvPr>
        </p:nvGraphicFramePr>
        <p:xfrm>
          <a:off x="3581400" y="3831430"/>
          <a:ext cx="995783" cy="1005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783">
                  <a:extLst>
                    <a:ext uri="{9D8B030D-6E8A-4147-A177-3AD203B41FA5}">
                      <a16:colId xmlns:a16="http://schemas.microsoft.com/office/drawing/2014/main" val="702142543"/>
                    </a:ext>
                  </a:extLst>
                </a:gridCol>
              </a:tblGrid>
              <a:tr h="475380">
                <a:tc>
                  <a:txBody>
                    <a:bodyPr/>
                    <a:lstStyle/>
                    <a:p>
                      <a:pPr algn="ctr"/>
                      <a:r>
                        <a:rPr lang="he-IL" sz="2400" b="1" kern="1200" dirty="0">
                          <a:solidFill>
                            <a:schemeClr val="lt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ריבית</a:t>
                      </a:r>
                      <a:endParaRPr lang="LID4096" sz="2400" b="1" kern="1200" dirty="0">
                        <a:solidFill>
                          <a:schemeClr val="lt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275318"/>
                  </a:ext>
                </a:extLst>
              </a:tr>
              <a:tr h="529715">
                <a:tc>
                  <a:txBody>
                    <a:bodyPr/>
                    <a:lstStyle/>
                    <a:p>
                      <a:pPr algn="ctr"/>
                      <a:r>
                        <a:rPr lang="he-IL" sz="1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10%</a:t>
                      </a:r>
                      <a:endParaRPr lang="LID4096" sz="1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664552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E81B38-3301-DD15-B8C0-791533A86C06}"/>
              </a:ext>
            </a:extLst>
          </p:cNvPr>
          <p:cNvCxnSpPr>
            <a:stCxn id="2056" idx="1"/>
          </p:cNvCxnSpPr>
          <p:nvPr/>
        </p:nvCxnSpPr>
        <p:spPr>
          <a:xfrm flipH="1" flipV="1">
            <a:off x="3517636" y="3095256"/>
            <a:ext cx="1354401" cy="1"/>
          </a:xfrm>
          <a:prstGeom prst="straightConnector1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804D1B-BAC5-1484-E79A-3344E42DD473}"/>
              </a:ext>
            </a:extLst>
          </p:cNvPr>
          <p:cNvCxnSpPr>
            <a:cxnSpLocks/>
          </p:cNvCxnSpPr>
          <p:nvPr/>
        </p:nvCxnSpPr>
        <p:spPr>
          <a:xfrm flipH="1" flipV="1">
            <a:off x="3670036" y="3247656"/>
            <a:ext cx="1316090" cy="8276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390+ Municipal Government Stock Illustrations, Royalty-Free Vector Graphics  &amp; Clip Art - iStock | Municipal government building">
            <a:extLst>
              <a:ext uri="{FF2B5EF4-FFF2-40B4-BE49-F238E27FC236}">
                <a16:creationId xmlns:a16="http://schemas.microsoft.com/office/drawing/2014/main" id="{183D3C0A-DD38-3FE1-AEAD-AA6B48F23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278" y="718169"/>
            <a:ext cx="2812516" cy="281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52A45CA-5D87-3144-9903-408DBB05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726" y="358216"/>
            <a:ext cx="1929619" cy="98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lip Art Woman Lending Borrowing Money Stock Illustration 1897350865 |  Shutterstock">
            <a:extLst>
              <a:ext uri="{FF2B5EF4-FFF2-40B4-BE49-F238E27FC236}">
                <a16:creationId xmlns:a16="http://schemas.microsoft.com/office/drawing/2014/main" id="{6FE13BCB-1DCA-EFC6-7737-342307B36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171" y="1914156"/>
            <a:ext cx="27241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Vector Hand Drawn Illustration Tied ...">
            <a:extLst>
              <a:ext uri="{FF2B5EF4-FFF2-40B4-BE49-F238E27FC236}">
                <a16:creationId xmlns:a16="http://schemas.microsoft.com/office/drawing/2014/main" id="{1AD3AEAC-2899-7E4D-726C-C1146F3BE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5"/>
          <a:stretch>
            <a:fillRect/>
          </a:stretch>
        </p:blipFill>
        <p:spPr bwMode="auto">
          <a:xfrm rot="7946850">
            <a:off x="9089353" y="3302832"/>
            <a:ext cx="2066925" cy="204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3,200+ Man Holding Credit Card Stock Illustrations, Royalty-Free Vector  Graphics &amp; Clip Art - iStock | Asian man holding credit card, Young man  holding credit card, Black man holding credit card">
            <a:extLst>
              <a:ext uri="{FF2B5EF4-FFF2-40B4-BE49-F238E27FC236}">
                <a16:creationId xmlns:a16="http://schemas.microsoft.com/office/drawing/2014/main" id="{9184C3F6-DD21-28A2-01E4-88057EBA5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96" y="4075324"/>
            <a:ext cx="3025601" cy="222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עורך דין הוצאה לפועל - עורך דין עדי רוזנשטיין">
            <a:extLst>
              <a:ext uri="{FF2B5EF4-FFF2-40B4-BE49-F238E27FC236}">
                <a16:creationId xmlns:a16="http://schemas.microsoft.com/office/drawing/2014/main" id="{7CAD34D7-6928-55A4-85E0-70B9972B6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007" y="4925998"/>
            <a:ext cx="3382735" cy="1573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68" name="Picture 20" descr="monetary fee concept illustration design over a white background Stock  Photo - Alamy">
            <a:extLst>
              <a:ext uri="{FF2B5EF4-FFF2-40B4-BE49-F238E27FC236}">
                <a16:creationId xmlns:a16="http://schemas.microsoft.com/office/drawing/2014/main" id="{B6475990-8513-F983-2C6D-7FD757A42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2"/>
          <a:stretch>
            <a:fillRect/>
          </a:stretch>
        </p:blipFill>
        <p:spPr bwMode="auto">
          <a:xfrm>
            <a:off x="4540310" y="5009899"/>
            <a:ext cx="1741440" cy="141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430B6B-1771-708D-FDF0-D619718F6755}"/>
              </a:ext>
            </a:extLst>
          </p:cNvPr>
          <p:cNvCxnSpPr>
            <a:cxnSpLocks/>
          </p:cNvCxnSpPr>
          <p:nvPr/>
        </p:nvCxnSpPr>
        <p:spPr>
          <a:xfrm flipH="1" flipV="1">
            <a:off x="3230958" y="3859638"/>
            <a:ext cx="1172092" cy="172768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6" descr="מתכוננים מראש להוצאות החג עם הלוואה ברגע – עד 100,000 ש״ח לכל מטרה🎯  ✔️מקבלים עכשיו ומתחילים לשלם בעוד 3 חודשים ✔️פריסת תשלומים רחבה – עד 72  תשלומים ✔️תהליך פשוט, נוח ומהיר לקבלת">
            <a:extLst>
              <a:ext uri="{FF2B5EF4-FFF2-40B4-BE49-F238E27FC236}">
                <a16:creationId xmlns:a16="http://schemas.microsoft.com/office/drawing/2014/main" id="{1ACDAC66-1929-F6D4-4CC0-94849F5DC9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1"/>
          <a:stretch>
            <a:fillRect/>
          </a:stretch>
        </p:blipFill>
        <p:spPr bwMode="auto">
          <a:xfrm>
            <a:off x="190396" y="114608"/>
            <a:ext cx="2160618" cy="179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46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5F8980-6C0C-DE6F-CCFA-5056C08A0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9C4169-469A-D57F-2E3D-37A74320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71" y="628452"/>
            <a:ext cx="10911028" cy="15614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936E71-9EA4-3D5F-131B-BE025FD73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620" y="2923670"/>
            <a:ext cx="6314227" cy="33058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182C5B-64C2-700C-F17C-D53FFD1984F5}"/>
              </a:ext>
            </a:extLst>
          </p:cNvPr>
          <p:cNvSpPr txBox="1"/>
          <p:nvPr/>
        </p:nvSpPr>
        <p:spPr>
          <a:xfrm>
            <a:off x="8088086" y="3429000"/>
            <a:ext cx="1371600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>
                <a:hlinkClick r:id="rId4"/>
              </a:rPr>
              <a:t>קישור למקור</a:t>
            </a:r>
            <a:endParaRPr lang="LID4096" dirty="0"/>
          </a:p>
        </p:txBody>
      </p:sp>
      <p:pic>
        <p:nvPicPr>
          <p:cNvPr id="16" name="Picture 2" descr="Bank Doodle Hand Drawn Icon. Outline Drawing Bank Building Line Clipart  Symbol Stock Vector - Illustration of banking, graphic: 354476429">
            <a:extLst>
              <a:ext uri="{FF2B5EF4-FFF2-40B4-BE49-F238E27FC236}">
                <a16:creationId xmlns:a16="http://schemas.microsoft.com/office/drawing/2014/main" id="{9C985C87-BA76-E2B6-8493-D48C54C2FC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6" r="18735"/>
          <a:stretch>
            <a:fillRect/>
          </a:stretch>
        </p:blipFill>
        <p:spPr bwMode="auto">
          <a:xfrm>
            <a:off x="1240971" y="2906485"/>
            <a:ext cx="3211285" cy="33058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17083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107C23-0149-55B1-536C-1B4D712DF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F153A8-5636-74D1-7DD9-ED4E6DD42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2827" y="681608"/>
            <a:ext cx="8445373" cy="4588892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endParaRPr lang="en-US" sz="480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800" b="1" dirty="0">
                <a:latin typeface="Gisha" panose="020B0502040204020203" pitchFamily="34" charset="-79"/>
                <a:cs typeface="Gisha" panose="020B0502040204020203" pitchFamily="34" charset="-79"/>
              </a:rPr>
              <a:t>ב. איך יוצאים מזה ??</a:t>
            </a:r>
          </a:p>
          <a:p>
            <a:pPr lvl="1" algn="r" rtl="1">
              <a:lnSpc>
                <a:spcPct val="120000"/>
              </a:lnSpc>
            </a:pP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ההכנסה שלי נמוכה מדיי!</a:t>
            </a:r>
          </a:p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50ACB8-F7D3-23AA-DB9F-12D2DFAF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Picture 14" descr="Sweating Nervous Man Vector Cartoon Clipart - FriendlyStock">
            <a:extLst>
              <a:ext uri="{FF2B5EF4-FFF2-40B4-BE49-F238E27FC236}">
                <a16:creationId xmlns:a16="http://schemas.microsoft.com/office/drawing/2014/main" id="{965E35F8-B462-6B9B-9C41-4ABDEE71C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-1" b="43831"/>
          <a:stretch>
            <a:fillRect/>
          </a:stretch>
        </p:blipFill>
        <p:spPr bwMode="auto">
          <a:xfrm>
            <a:off x="3116622" y="3555474"/>
            <a:ext cx="3060341" cy="29136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 descr="8,516 Nervous Girl Stock Vectors and Vector Art | Shutterstock">
            <a:extLst>
              <a:ext uri="{FF2B5EF4-FFF2-40B4-BE49-F238E27FC236}">
                <a16:creationId xmlns:a16="http://schemas.microsoft.com/office/drawing/2014/main" id="{822F572A-44B5-44B7-DDB2-E42954DE5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8"/>
          <a:stretch>
            <a:fillRect/>
          </a:stretch>
        </p:blipFill>
        <p:spPr bwMode="auto">
          <a:xfrm>
            <a:off x="92581" y="3641597"/>
            <a:ext cx="3024041" cy="282751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658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9AB66B-F29D-7B82-7AA0-AE9AE0E70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39E2BE-BAC7-EA73-6992-008272226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1921"/>
              </p:ext>
            </p:extLst>
          </p:nvPr>
        </p:nvGraphicFramePr>
        <p:xfrm>
          <a:off x="3390901" y="297225"/>
          <a:ext cx="7395738" cy="146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226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893787">
                  <a:extLst>
                    <a:ext uri="{9D8B030D-6E8A-4147-A177-3AD203B41FA5}">
                      <a16:colId xmlns:a16="http://schemas.microsoft.com/office/drawing/2014/main" val="3437314945"/>
                    </a:ext>
                  </a:extLst>
                </a:gridCol>
                <a:gridCol w="1893787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2152938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75470"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 -חובות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280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</a:p>
                    <a:p>
                      <a:pPr algn="ctr" rtl="0"/>
                      <a:r>
                        <a:rPr lang="he-IL" sz="280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שוטפות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</a:p>
                    <a:p>
                      <a:pPr algn="ctr"/>
                      <a:r>
                        <a:rPr lang="he-IL" sz="280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שוטפות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5200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-5,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5</a:t>
                      </a:r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3,500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2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  <p:pic>
        <p:nvPicPr>
          <p:cNvPr id="3" name="Picture 14" descr="Sweating Nervous Man Vector Cartoon Clipart - FriendlyStock">
            <a:extLst>
              <a:ext uri="{FF2B5EF4-FFF2-40B4-BE49-F238E27FC236}">
                <a16:creationId xmlns:a16="http://schemas.microsoft.com/office/drawing/2014/main" id="{AB07C12F-EEC3-BB24-E690-402A57FAE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-1" b="43831"/>
          <a:stretch>
            <a:fillRect/>
          </a:stretch>
        </p:blipFill>
        <p:spPr bwMode="auto">
          <a:xfrm>
            <a:off x="9469351" y="2700881"/>
            <a:ext cx="2634575" cy="250828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8,516 Nervous Girl Stock Vectors and Vector Art | Shutterstock">
            <a:extLst>
              <a:ext uri="{FF2B5EF4-FFF2-40B4-BE49-F238E27FC236}">
                <a16:creationId xmlns:a16="http://schemas.microsoft.com/office/drawing/2014/main" id="{F0F78F75-2042-C2E3-60C4-FBD8222DD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8"/>
          <a:stretch>
            <a:fillRect/>
          </a:stretch>
        </p:blipFill>
        <p:spPr bwMode="auto">
          <a:xfrm>
            <a:off x="7217281" y="2787198"/>
            <a:ext cx="2603325" cy="243414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1B5363E-3241-F3E8-CB90-8A8956DA3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295227"/>
              </p:ext>
            </p:extLst>
          </p:nvPr>
        </p:nvGraphicFramePr>
        <p:xfrm>
          <a:off x="410310" y="2038309"/>
          <a:ext cx="680697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461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411997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521640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2404873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05990"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ריבית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החזר חודשי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סכום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נושה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70,000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 1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16 %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1,500 -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חברת אשראי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116402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4,000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בני דודים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70746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1,400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ארנונה - עירייה</a:t>
                      </a:r>
                      <a:endParaRPr lang="LID4096" sz="24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519473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430361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3,000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מכולת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10611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-3,500</a:t>
                      </a:r>
                      <a:endParaRPr lang="LID4096" sz="24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98,400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195920"/>
                  </a:ext>
                </a:extLst>
              </a:tr>
            </a:tbl>
          </a:graphicData>
        </a:graphic>
      </p:graphicFrame>
      <p:pic>
        <p:nvPicPr>
          <p:cNvPr id="8194" name="Picture 2" descr="עורך דין הוצאה לפועל - עורך דין עדי רוזנשטיין">
            <a:extLst>
              <a:ext uri="{FF2B5EF4-FFF2-40B4-BE49-F238E27FC236}">
                <a16:creationId xmlns:a16="http://schemas.microsoft.com/office/drawing/2014/main" id="{0FD3B5F7-7D3B-75B3-0FAE-C7DABA4D5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745798"/>
            <a:ext cx="4086225" cy="19010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E5F90F-F77C-4512-2979-359A4703B5D9}"/>
              </a:ext>
            </a:extLst>
          </p:cNvPr>
          <p:cNvCxnSpPr/>
          <p:nvPr/>
        </p:nvCxnSpPr>
        <p:spPr>
          <a:xfrm>
            <a:off x="7088770" y="4745798"/>
            <a:ext cx="769355" cy="22625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365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C0204B-8B30-3233-22FE-83BD30A36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834E9C-5200-55EE-F77D-BDFB06F7D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429244"/>
              </p:ext>
            </p:extLst>
          </p:nvPr>
        </p:nvGraphicFramePr>
        <p:xfrm>
          <a:off x="3390901" y="297225"/>
          <a:ext cx="7395738" cy="146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226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893787">
                  <a:extLst>
                    <a:ext uri="{9D8B030D-6E8A-4147-A177-3AD203B41FA5}">
                      <a16:colId xmlns:a16="http://schemas.microsoft.com/office/drawing/2014/main" val="3437314945"/>
                    </a:ext>
                  </a:extLst>
                </a:gridCol>
                <a:gridCol w="1893787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2152938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75470"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 -חובות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280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</a:p>
                    <a:p>
                      <a:pPr algn="ctr" rtl="0"/>
                      <a:r>
                        <a:rPr lang="he-IL" sz="280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שוטפות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</a:p>
                    <a:p>
                      <a:pPr algn="ctr"/>
                      <a:r>
                        <a:rPr lang="he-IL" sz="280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שוטפות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5200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-5,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5</a:t>
                      </a:r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3,500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2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C027095-6763-44F4-29EB-0050E6F60DFD}"/>
              </a:ext>
            </a:extLst>
          </p:cNvPr>
          <p:cNvGraphicFramePr>
            <a:graphicFrameLocks noGrp="1"/>
          </p:cNvGraphicFramePr>
          <p:nvPr/>
        </p:nvGraphicFramePr>
        <p:xfrm>
          <a:off x="410310" y="2038309"/>
          <a:ext cx="680697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461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411997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521640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2404873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05990"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ריבית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החזר חודשי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סכום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נושה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70,000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 1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16 %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1,500 -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חברת אשראי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116402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4,000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בני דודים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70746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1,400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ארנונה - עירייה</a:t>
                      </a:r>
                      <a:endParaRPr lang="LID4096" sz="24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519473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430361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3,000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מכולת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10611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-3,500</a:t>
                      </a:r>
                      <a:endParaRPr lang="LID4096" sz="24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98,400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195920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0706FD-21CA-188D-178C-3D57FD5635B5}"/>
              </a:ext>
            </a:extLst>
          </p:cNvPr>
          <p:cNvCxnSpPr>
            <a:cxnSpLocks/>
          </p:cNvCxnSpPr>
          <p:nvPr/>
        </p:nvCxnSpPr>
        <p:spPr>
          <a:xfrm flipH="1" flipV="1">
            <a:off x="7088770" y="4746171"/>
            <a:ext cx="836030" cy="55653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0E5EFE6-E88F-1320-EB28-3A206DC759C9}"/>
              </a:ext>
            </a:extLst>
          </p:cNvPr>
          <p:cNvSpPr/>
          <p:nvPr/>
        </p:nvSpPr>
        <p:spPr>
          <a:xfrm>
            <a:off x="8088084" y="5302705"/>
            <a:ext cx="3004457" cy="9251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1. חובות דחופים</a:t>
            </a:r>
            <a:endParaRPr lang="LID4096" sz="2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A5E075-5037-5F9F-C6BE-946BF09D0758}"/>
              </a:ext>
            </a:extLst>
          </p:cNvPr>
          <p:cNvCxnSpPr>
            <a:cxnSpLocks/>
          </p:cNvCxnSpPr>
          <p:nvPr/>
        </p:nvCxnSpPr>
        <p:spPr>
          <a:xfrm flipH="1" flipV="1">
            <a:off x="8610600" y="1762125"/>
            <a:ext cx="261257" cy="65450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A483DE9-E17F-0B67-1A47-54921EC1CFFE}"/>
              </a:ext>
            </a:extLst>
          </p:cNvPr>
          <p:cNvSpPr/>
          <p:nvPr/>
        </p:nvSpPr>
        <p:spPr>
          <a:xfrm>
            <a:off x="9056913" y="2140125"/>
            <a:ext cx="3004457" cy="78813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2. איזון תקציב</a:t>
            </a:r>
            <a:endParaRPr lang="LID4096" sz="2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08C75B-274A-42F6-A1D3-EDD67BF72D35}"/>
              </a:ext>
            </a:extLst>
          </p:cNvPr>
          <p:cNvCxnSpPr>
            <a:cxnSpLocks/>
          </p:cNvCxnSpPr>
          <p:nvPr/>
        </p:nvCxnSpPr>
        <p:spPr>
          <a:xfrm flipH="1" flipV="1">
            <a:off x="7380539" y="3429000"/>
            <a:ext cx="1233410" cy="24497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8493CDC-A000-2818-B2FA-7A3BD48FA01F}"/>
              </a:ext>
            </a:extLst>
          </p:cNvPr>
          <p:cNvSpPr/>
          <p:nvPr/>
        </p:nvSpPr>
        <p:spPr>
          <a:xfrm>
            <a:off x="8777233" y="3673978"/>
            <a:ext cx="3004457" cy="9251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3. הסדר חובות</a:t>
            </a:r>
          </a:p>
          <a:p>
            <a:pPr algn="ctr"/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 לא דחופים</a:t>
            </a:r>
            <a:endParaRPr lang="LID4096" sz="2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828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0284D0-F24D-F2E8-1031-338BE78A1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876A8A-5E44-F79B-4CA7-A1665C7DA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165309"/>
              </p:ext>
            </p:extLst>
          </p:nvPr>
        </p:nvGraphicFramePr>
        <p:xfrm>
          <a:off x="593273" y="514939"/>
          <a:ext cx="7395738" cy="146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226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893787">
                  <a:extLst>
                    <a:ext uri="{9D8B030D-6E8A-4147-A177-3AD203B41FA5}">
                      <a16:colId xmlns:a16="http://schemas.microsoft.com/office/drawing/2014/main" val="3437314945"/>
                    </a:ext>
                  </a:extLst>
                </a:gridCol>
                <a:gridCol w="1893787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2152938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75470">
                <a:tc>
                  <a:txBody>
                    <a:bodyPr/>
                    <a:lstStyle/>
                    <a:p>
                      <a:pPr algn="ctr"/>
                      <a:r>
                        <a:rPr lang="he-IL" sz="240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 -חובות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</a:p>
                    <a:p>
                      <a:pPr algn="ctr" rtl="0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שוטפות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</a:p>
                    <a:p>
                      <a:pPr algn="ctr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שוטפות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5200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-5,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5</a:t>
                      </a:r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3,500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2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42BBFA4-B128-EDA2-983B-A2033D6D6DBD}"/>
              </a:ext>
            </a:extLst>
          </p:cNvPr>
          <p:cNvSpPr/>
          <p:nvPr/>
        </p:nvSpPr>
        <p:spPr>
          <a:xfrm>
            <a:off x="7141029" y="2345920"/>
            <a:ext cx="2594147" cy="92333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2800" b="1" dirty="0">
                <a:latin typeface="Gisha" panose="020B0502040204020203" pitchFamily="34" charset="-79"/>
                <a:cs typeface="Gisha" panose="020B0502040204020203" pitchFamily="34" charset="-79"/>
              </a:rPr>
              <a:t>הגדלת הכנסה</a:t>
            </a:r>
            <a:endParaRPr lang="LID4096" sz="2800" b="1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A6E7D-A66A-12DD-6459-30856254D4F7}"/>
              </a:ext>
            </a:extLst>
          </p:cNvPr>
          <p:cNvSpPr txBox="1"/>
          <p:nvPr/>
        </p:nvSpPr>
        <p:spPr>
          <a:xfrm>
            <a:off x="7141029" y="3429000"/>
            <a:ext cx="3069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400" dirty="0"/>
              <a:t>💼 </a:t>
            </a:r>
            <a:r>
              <a:rPr lang="he-IL" sz="2400" dirty="0"/>
              <a:t>עבודה נוספת </a:t>
            </a:r>
          </a:p>
          <a:p>
            <a:pPr algn="r" rtl="1"/>
            <a:r>
              <a:rPr lang="en-US" sz="2400" dirty="0"/>
              <a:t>🔄 </a:t>
            </a:r>
            <a:r>
              <a:rPr lang="he-IL" sz="2400" dirty="0"/>
              <a:t>להחליף עבודה</a:t>
            </a:r>
          </a:p>
          <a:p>
            <a:pPr algn="r" rtl="1"/>
            <a:r>
              <a:rPr lang="en-US" sz="2400" dirty="0"/>
              <a:t>🗣️ </a:t>
            </a:r>
            <a:r>
              <a:rPr lang="he-IL" sz="2400" dirty="0"/>
              <a:t>שיחה עם המנהל</a:t>
            </a:r>
            <a:endParaRPr lang="LID4096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B3141B-6A27-3601-BC0D-583832D285F3}"/>
              </a:ext>
            </a:extLst>
          </p:cNvPr>
          <p:cNvSpPr/>
          <p:nvPr/>
        </p:nvSpPr>
        <p:spPr>
          <a:xfrm>
            <a:off x="4078373" y="2345920"/>
            <a:ext cx="2594147" cy="925190"/>
          </a:xfrm>
          <a:prstGeom prst="roundRect">
            <a:avLst/>
          </a:prstGeom>
          <a:solidFill>
            <a:srgbClr val="FF99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2800" b="1" dirty="0">
                <a:latin typeface="Gisha" panose="020B0502040204020203" pitchFamily="34" charset="-79"/>
                <a:cs typeface="Gisha" panose="020B0502040204020203" pitchFamily="34" charset="-79"/>
              </a:rPr>
              <a:t>צמצום הוצאות</a:t>
            </a:r>
            <a:endParaRPr lang="LID4096" sz="2800" b="1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A34A9-EB15-6ACB-D0BE-9C59C2B8A4CF}"/>
              </a:ext>
            </a:extLst>
          </p:cNvPr>
          <p:cNvSpPr txBox="1"/>
          <p:nvPr/>
        </p:nvSpPr>
        <p:spPr>
          <a:xfrm>
            <a:off x="3940629" y="3429000"/>
            <a:ext cx="2866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400" dirty="0"/>
              <a:t>🛒 קניות יעילות </a:t>
            </a:r>
          </a:p>
          <a:p>
            <a:pPr algn="r" rtl="1"/>
            <a:r>
              <a:rPr lang="he-IL" sz="2400" dirty="0"/>
              <a:t>📊 מודעות &amp; תקציב </a:t>
            </a:r>
          </a:p>
          <a:p>
            <a:pPr algn="r" rtl="1"/>
            <a:r>
              <a:rPr lang="he-IL" sz="2400" dirty="0"/>
              <a:t>🧳 בילוי מתוכנן</a:t>
            </a:r>
            <a:endParaRPr lang="LID4096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CA9392-0DE7-1EF4-3ACC-D5BB6B752D2F}"/>
              </a:ext>
            </a:extLst>
          </p:cNvPr>
          <p:cNvSpPr/>
          <p:nvPr/>
        </p:nvSpPr>
        <p:spPr>
          <a:xfrm>
            <a:off x="714687" y="2345920"/>
            <a:ext cx="2594147" cy="92519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2800" b="1" dirty="0">
                <a:latin typeface="Gisha" panose="020B0502040204020203" pitchFamily="34" charset="-79"/>
                <a:cs typeface="Gisha" panose="020B0502040204020203" pitchFamily="34" charset="-79"/>
              </a:rPr>
              <a:t>מיצוי זכויות</a:t>
            </a:r>
            <a:endParaRPr lang="LID4096" sz="2800" b="1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5CC31-3757-22EC-FE3E-B271088E2288}"/>
              </a:ext>
            </a:extLst>
          </p:cNvPr>
          <p:cNvSpPr txBox="1"/>
          <p:nvPr/>
        </p:nvSpPr>
        <p:spPr>
          <a:xfrm>
            <a:off x="593274" y="3429000"/>
            <a:ext cx="28968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400" dirty="0"/>
              <a:t>🏠 </a:t>
            </a:r>
            <a:r>
              <a:rPr lang="he-IL" sz="2400" dirty="0"/>
              <a:t>הנחות בארנונה </a:t>
            </a:r>
            <a:r>
              <a:rPr lang="en-US" sz="2400" dirty="0"/>
              <a:t>🎖️ </a:t>
            </a:r>
            <a:r>
              <a:rPr lang="he-IL" sz="2400" dirty="0"/>
              <a:t>הטבות של מילואים ♿ נכות</a:t>
            </a:r>
          </a:p>
          <a:p>
            <a:pPr algn="r" rtl="1"/>
            <a:r>
              <a:rPr lang="en-US" sz="2400" dirty="0"/>
              <a:t>💰 </a:t>
            </a:r>
            <a:r>
              <a:rPr lang="he-IL" sz="2400" dirty="0"/>
              <a:t>נקודות מס</a:t>
            </a:r>
          </a:p>
          <a:p>
            <a:pPr algn="r" rtl="1"/>
            <a:r>
              <a:rPr lang="en-US" sz="2400" dirty="0"/>
              <a:t>🧒</a:t>
            </a:r>
            <a:r>
              <a:rPr lang="he-IL" sz="2400" dirty="0"/>
              <a:t>מעון עירייה</a:t>
            </a:r>
          </a:p>
          <a:p>
            <a:pPr algn="r" rtl="1"/>
            <a:r>
              <a:rPr lang="he-IL" sz="2400" dirty="0"/>
              <a:t>...</a:t>
            </a:r>
          </a:p>
          <a:p>
            <a:pPr algn="r" rtl="1"/>
            <a:r>
              <a:rPr lang="he-IL" sz="2400" dirty="0"/>
              <a:t>...</a:t>
            </a:r>
          </a:p>
          <a:p>
            <a:pPr algn="r" rtl="1"/>
            <a:r>
              <a:rPr lang="he-IL" sz="2400" dirty="0"/>
              <a:t>...</a:t>
            </a:r>
            <a:endParaRPr lang="LID4096" sz="24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5C0129F-AF7C-ED43-CA6C-D26618549B3B}"/>
              </a:ext>
            </a:extLst>
          </p:cNvPr>
          <p:cNvSpPr/>
          <p:nvPr/>
        </p:nvSpPr>
        <p:spPr>
          <a:xfrm>
            <a:off x="4746173" y="5271907"/>
            <a:ext cx="5464627" cy="107115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4400" b="1" dirty="0"/>
              <a:t>תהליך נפשי ארוך ...</a:t>
            </a:r>
            <a:endParaRPr lang="LID4096" sz="44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9A0AD2-83CF-9D54-34B8-A4659226FD91}"/>
              </a:ext>
            </a:extLst>
          </p:cNvPr>
          <p:cNvSpPr/>
          <p:nvPr/>
        </p:nvSpPr>
        <p:spPr>
          <a:xfrm>
            <a:off x="8403772" y="459257"/>
            <a:ext cx="3298372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4400" b="1" dirty="0">
                <a:latin typeface="Gisha" panose="020B0502040204020203" pitchFamily="34" charset="-79"/>
                <a:cs typeface="Gisha" panose="020B0502040204020203" pitchFamily="34" charset="-79"/>
              </a:rPr>
              <a:t>איזון תקציב</a:t>
            </a:r>
            <a:endParaRPr lang="LID4096" sz="4400" b="1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5653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8" grpId="0"/>
      <p:bldP spid="11" grpId="0" animBg="1"/>
      <p:bldP spid="12" grpId="0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E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A3A382-43C3-61AF-9EBF-07ECC3B19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7358138-5584-AE00-3A6E-2AA6BF2D78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2827" y="681608"/>
            <a:ext cx="8445373" cy="4588892"/>
          </a:xfrm>
        </p:spPr>
        <p:txBody>
          <a:bodyPr>
            <a:normAutofit fontScale="77500" lnSpcReduction="20000"/>
          </a:bodyPr>
          <a:lstStyle/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800" b="1" dirty="0">
                <a:latin typeface="Gisha" panose="020B0502040204020203" pitchFamily="34" charset="-79"/>
                <a:cs typeface="Gisha" panose="020B0502040204020203" pitchFamily="34" charset="-79"/>
              </a:rPr>
              <a:t>א. מה זה חוב:</a:t>
            </a:r>
          </a:p>
          <a:p>
            <a:pPr lvl="1" algn="r" rtl="1">
              <a:lnSpc>
                <a:spcPct val="120000"/>
              </a:lnSpc>
            </a:pP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איך הוא נוצר? איך הוא גדל?</a:t>
            </a:r>
          </a:p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</a:p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800" b="1" dirty="0">
                <a:latin typeface="Gisha" panose="020B0502040204020203" pitchFamily="34" charset="-79"/>
                <a:cs typeface="Gisha" panose="020B0502040204020203" pitchFamily="34" charset="-79"/>
              </a:rPr>
              <a:t>ב. איך יוצאים מזה</a:t>
            </a:r>
            <a:r>
              <a:rPr lang="he-IL" sz="4800" dirty="0">
                <a:latin typeface="Gisha" panose="020B0502040204020203" pitchFamily="34" charset="-79"/>
                <a:cs typeface="Gisha" panose="020B0502040204020203" pitchFamily="34" charset="-79"/>
              </a:rPr>
              <a:t>:</a:t>
            </a:r>
          </a:p>
          <a:p>
            <a:pPr lvl="1" algn="r" rtl="1">
              <a:lnSpc>
                <a:spcPct val="120000"/>
              </a:lnSpc>
            </a:pP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ההכנסה שלי נמוכה מדיי!</a:t>
            </a:r>
          </a:p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endParaRPr lang="he-IL" sz="320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800" b="1" dirty="0">
                <a:latin typeface="Gisha" panose="020B0502040204020203" pitchFamily="34" charset="-79"/>
                <a:cs typeface="Gisha" panose="020B0502040204020203" pitchFamily="34" charset="-79"/>
              </a:rPr>
              <a:t>ג. הצד הנפשי:</a:t>
            </a:r>
          </a:p>
          <a:p>
            <a:pPr lvl="1" algn="r" rtl="1">
              <a:lnSpc>
                <a:spcPct val="120000"/>
              </a:lnSpc>
            </a:pP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ההשפעה הרב מימדית</a:t>
            </a:r>
          </a:p>
          <a:p>
            <a:pPr marL="457200" lvl="1" indent="0" algn="r" rtl="1">
              <a:lnSpc>
                <a:spcPct val="120000"/>
              </a:lnSpc>
              <a:buNone/>
            </a:pP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    של חוסר יציבות כלכלית </a:t>
            </a:r>
            <a:endParaRPr lang="en-US" sz="32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F7F10E-1A20-F208-C8BE-A16DFAFC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Picture 2" descr="Money Problems Stock Illustrations – 22,281 Money Problems Stock  Illustrations, Vectors &amp; Clipart - Dreamstime">
            <a:extLst>
              <a:ext uri="{FF2B5EF4-FFF2-40B4-BE49-F238E27FC236}">
                <a16:creationId xmlns:a16="http://schemas.microsoft.com/office/drawing/2014/main" id="{677284FF-75FD-BC79-5FF9-34AC8E3DF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52" y="1339596"/>
            <a:ext cx="3616797" cy="41788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705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9EBE3-7D74-9BBC-F95B-AB76F9D12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49630F-7495-0B08-2924-768393A80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491807"/>
              </p:ext>
            </p:extLst>
          </p:nvPr>
        </p:nvGraphicFramePr>
        <p:xfrm>
          <a:off x="3390901" y="297225"/>
          <a:ext cx="7395738" cy="146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226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893787">
                  <a:extLst>
                    <a:ext uri="{9D8B030D-6E8A-4147-A177-3AD203B41FA5}">
                      <a16:colId xmlns:a16="http://schemas.microsoft.com/office/drawing/2014/main" val="3437314945"/>
                    </a:ext>
                  </a:extLst>
                </a:gridCol>
                <a:gridCol w="1893787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2152938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75470"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 -חובות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</a:p>
                    <a:p>
                      <a:pPr algn="ctr" rtl="0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שוטפות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</a:p>
                    <a:p>
                      <a:pPr algn="ctr"/>
                      <a:r>
                        <a:rPr lang="he-IL" sz="280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שוטפות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5200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5</a:t>
                      </a:r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3,500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9,000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12,000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8C20203-0089-C7DD-8E84-9C17E62B5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39036"/>
              </p:ext>
            </p:extLst>
          </p:nvPr>
        </p:nvGraphicFramePr>
        <p:xfrm>
          <a:off x="410310" y="2038309"/>
          <a:ext cx="680697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461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411997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521640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2404873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05990"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ריבית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החזר חודשי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סכום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נושה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70,000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 1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16 %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1,500 -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חברת אשראי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116402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4,000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בני דודים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70746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ארנונה - עירייה</a:t>
                      </a:r>
                      <a:endParaRPr lang="LID4096" sz="24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519473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430361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3,000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מכולת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10611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-3,500</a:t>
                      </a:r>
                      <a:endParaRPr lang="LID4096" sz="24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98,400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195920"/>
                  </a:ext>
                </a:extLst>
              </a:tr>
            </a:tbl>
          </a:graphicData>
        </a:graphic>
      </p:graphicFrame>
      <p:pic>
        <p:nvPicPr>
          <p:cNvPr id="7172" name="Picture 4" descr="8+ Hundred Apprehensive Boy Royalty-Free Images, Stock Photos &amp; Pictures |  Shutterstock">
            <a:extLst>
              <a:ext uri="{FF2B5EF4-FFF2-40B4-BE49-F238E27FC236}">
                <a16:creationId xmlns:a16="http://schemas.microsoft.com/office/drawing/2014/main" id="{8F3B2FC4-96E3-146C-B925-074753ADC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1" r="12095"/>
          <a:stretch>
            <a:fillRect/>
          </a:stretch>
        </p:blipFill>
        <p:spPr bwMode="auto">
          <a:xfrm>
            <a:off x="9510869" y="2450926"/>
            <a:ext cx="2147731" cy="277041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58,100+ Apprehensive Woman Stock Illustrations, Royalty-Free Vector  Graphics &amp; Clip Art - iStock">
            <a:extLst>
              <a:ext uri="{FF2B5EF4-FFF2-40B4-BE49-F238E27FC236}">
                <a16:creationId xmlns:a16="http://schemas.microsoft.com/office/drawing/2014/main" id="{0947E3F3-FF2B-EC6F-7FD0-C95D85F1A1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9" r="23483"/>
          <a:stretch>
            <a:fillRect/>
          </a:stretch>
        </p:blipFill>
        <p:spPr bwMode="auto">
          <a:xfrm>
            <a:off x="7347857" y="2632982"/>
            <a:ext cx="2311618" cy="282619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10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70EBF2-1DA6-AFD6-BBFE-31C5578E8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7E2EEA6-376B-B996-87BE-02E0B6341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801154"/>
              </p:ext>
            </p:extLst>
          </p:nvPr>
        </p:nvGraphicFramePr>
        <p:xfrm>
          <a:off x="192217" y="2234252"/>
          <a:ext cx="680697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461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411997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521640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2404873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05990"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ריבית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החזר חודשי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סכום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נושה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70,000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 1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16 %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1,500 -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חברת אשראי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116402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4,000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בני דודים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70746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1,400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ארנונה - עירייה</a:t>
                      </a:r>
                      <a:endParaRPr lang="LID4096" sz="24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519473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430361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3,000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מכולת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10611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-3,500</a:t>
                      </a:r>
                      <a:endParaRPr lang="LID4096" sz="24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98,400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195920"/>
                  </a:ext>
                </a:extLst>
              </a:tr>
            </a:tbl>
          </a:graphicData>
        </a:graphic>
      </p:graphicFrame>
      <p:pic>
        <p:nvPicPr>
          <p:cNvPr id="2" name="Picture 8" descr="Money Bag Illustrations &amp; Clip Art ...">
            <a:extLst>
              <a:ext uri="{FF2B5EF4-FFF2-40B4-BE49-F238E27FC236}">
                <a16:creationId xmlns:a16="http://schemas.microsoft.com/office/drawing/2014/main" id="{3F21C307-7E5C-36E6-25F8-D6B0F3DED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053" y="4098453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Money Bag Illustrations &amp; Clip Art ...">
            <a:extLst>
              <a:ext uri="{FF2B5EF4-FFF2-40B4-BE49-F238E27FC236}">
                <a16:creationId xmlns:a16="http://schemas.microsoft.com/office/drawing/2014/main" id="{363A001E-A135-72D1-B1CB-8E455CA13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42" y="5521340"/>
            <a:ext cx="995783" cy="995783"/>
          </a:xfrm>
          <a:prstGeom prst="rect">
            <a:avLst/>
          </a:prstGeom>
          <a:solidFill>
            <a:srgbClr val="FF0000"/>
          </a:solidFill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057F79-6A06-3800-4EF4-629253B02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57069"/>
              </p:ext>
            </p:extLst>
          </p:nvPr>
        </p:nvGraphicFramePr>
        <p:xfrm>
          <a:off x="9324416" y="5446608"/>
          <a:ext cx="995783" cy="1005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783">
                  <a:extLst>
                    <a:ext uri="{9D8B030D-6E8A-4147-A177-3AD203B41FA5}">
                      <a16:colId xmlns:a16="http://schemas.microsoft.com/office/drawing/2014/main" val="702142543"/>
                    </a:ext>
                  </a:extLst>
                </a:gridCol>
              </a:tblGrid>
              <a:tr h="475380">
                <a:tc>
                  <a:txBody>
                    <a:bodyPr/>
                    <a:lstStyle/>
                    <a:p>
                      <a:pPr algn="ctr"/>
                      <a:r>
                        <a:rPr lang="he-IL" sz="2400" b="1" kern="1200" dirty="0">
                          <a:solidFill>
                            <a:schemeClr val="lt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ריבית</a:t>
                      </a:r>
                      <a:endParaRPr lang="LID4096" sz="2400" b="1" kern="1200" dirty="0">
                        <a:solidFill>
                          <a:schemeClr val="lt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275318"/>
                  </a:ext>
                </a:extLst>
              </a:tr>
              <a:tr h="529715">
                <a:tc>
                  <a:txBody>
                    <a:bodyPr/>
                    <a:lstStyle/>
                    <a:p>
                      <a:pPr algn="ctr"/>
                      <a:r>
                        <a:rPr lang="he-IL" sz="1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10%</a:t>
                      </a:r>
                      <a:endParaRPr lang="LID4096" sz="1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664552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622108-47D7-5A28-B4B6-F64AE617A7F0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9260652" y="4710434"/>
            <a:ext cx="1354401" cy="1"/>
          </a:xfrm>
          <a:prstGeom prst="straightConnector1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281A90-E869-7091-2785-1C4D7A8016EE}"/>
              </a:ext>
            </a:extLst>
          </p:cNvPr>
          <p:cNvCxnSpPr>
            <a:cxnSpLocks/>
          </p:cNvCxnSpPr>
          <p:nvPr/>
        </p:nvCxnSpPr>
        <p:spPr>
          <a:xfrm flipH="1" flipV="1">
            <a:off x="9413052" y="4862834"/>
            <a:ext cx="1316090" cy="8276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Bank Doodle Hand Drawn Icon. Outline Drawing Bank Building Line Clipart  Symbol Stock Vector - Illustration of banking, graphic: 354476429">
            <a:extLst>
              <a:ext uri="{FF2B5EF4-FFF2-40B4-BE49-F238E27FC236}">
                <a16:creationId xmlns:a16="http://schemas.microsoft.com/office/drawing/2014/main" id="{8AA02725-5FC0-A72A-45D3-3FD5A3B4D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6" r="18735"/>
          <a:stretch>
            <a:fillRect/>
          </a:stretch>
        </p:blipFill>
        <p:spPr bwMode="auto">
          <a:xfrm>
            <a:off x="7470833" y="2816904"/>
            <a:ext cx="1781327" cy="1833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FA5252-F38F-CBD1-F532-F16415F5F7DA}"/>
              </a:ext>
            </a:extLst>
          </p:cNvPr>
          <p:cNvSpPr/>
          <p:nvPr/>
        </p:nvSpPr>
        <p:spPr>
          <a:xfrm>
            <a:off x="7494080" y="227505"/>
            <a:ext cx="2594147" cy="92519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2800" b="1" dirty="0">
                <a:latin typeface="Gisha" panose="020B0502040204020203" pitchFamily="34" charset="-79"/>
                <a:cs typeface="Gisha" panose="020B0502040204020203" pitchFamily="34" charset="-79"/>
              </a:rPr>
              <a:t>הסדר עם נושה</a:t>
            </a:r>
            <a:endParaRPr lang="LID4096" sz="2800" b="1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A20CB-045E-DFC7-E4EF-013055CFA39C}"/>
              </a:ext>
            </a:extLst>
          </p:cNvPr>
          <p:cNvSpPr txBox="1"/>
          <p:nvPr/>
        </p:nvSpPr>
        <p:spPr>
          <a:xfrm>
            <a:off x="7337788" y="1234384"/>
            <a:ext cx="2896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400" dirty="0"/>
              <a:t>⏳ </a:t>
            </a:r>
            <a:r>
              <a:rPr lang="he-IL" sz="2400" dirty="0"/>
              <a:t>גרייס</a:t>
            </a:r>
          </a:p>
          <a:p>
            <a:pPr algn="r" rtl="1"/>
            <a:r>
              <a:rPr lang="he-IL" sz="2400" dirty="0"/>
              <a:t> 📉 החזר חודשי נמוך</a:t>
            </a:r>
            <a:endParaRPr lang="en-US" sz="2400" dirty="0"/>
          </a:p>
          <a:p>
            <a:pPr algn="r" rtl="1"/>
            <a:r>
              <a:rPr lang="he-IL" sz="2400" dirty="0"/>
              <a:t> 🏦  בנק אחר   </a:t>
            </a:r>
          </a:p>
          <a:p>
            <a:pPr algn="r" rtl="1"/>
            <a:r>
              <a:rPr lang="he-IL" sz="2400" dirty="0"/>
              <a:t>  </a:t>
            </a:r>
            <a:r>
              <a:rPr lang="he-IL" sz="2400" b="1" dirty="0">
                <a:solidFill>
                  <a:schemeClr val="accent5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% </a:t>
            </a:r>
            <a:r>
              <a:rPr lang="he-IL" sz="2400" dirty="0"/>
              <a:t>ריבית נמוכה...</a:t>
            </a:r>
            <a:endParaRPr lang="LID4096" sz="24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397CCD4-00DF-FA06-F84C-C1FC5F2EB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476660"/>
              </p:ext>
            </p:extLst>
          </p:nvPr>
        </p:nvGraphicFramePr>
        <p:xfrm>
          <a:off x="211001" y="2234252"/>
          <a:ext cx="680697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461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411997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521640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2404873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05990"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ריבית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החזר חודשי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סכום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נושה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70,000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 1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16 %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1,500 -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חברת אשראי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116402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4,000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בני דודים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70746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ארנונה - עירייה</a:t>
                      </a:r>
                      <a:endParaRPr lang="LID4096" sz="24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519473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430361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3,000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מכולת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10611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-3,500</a:t>
                      </a:r>
                      <a:endParaRPr lang="LID4096" sz="24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98,400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195920"/>
                  </a:ext>
                </a:extLst>
              </a:tr>
            </a:tbl>
          </a:graphicData>
        </a:graphic>
      </p:graphicFrame>
      <p:pic>
        <p:nvPicPr>
          <p:cNvPr id="19" name="Picture 2" descr="Bank Doodle Hand Drawn Icon. Outline Drawing Bank Building Line Clipart  Symbol Stock Vector - Illustration of banking, graphic: 354476429">
            <a:extLst>
              <a:ext uri="{FF2B5EF4-FFF2-40B4-BE49-F238E27FC236}">
                <a16:creationId xmlns:a16="http://schemas.microsoft.com/office/drawing/2014/main" id="{17BD2B43-1A47-C873-CE7F-9670D7F98D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6" r="18735"/>
          <a:stretch>
            <a:fillRect/>
          </a:stretch>
        </p:blipFill>
        <p:spPr bwMode="auto">
          <a:xfrm>
            <a:off x="10320199" y="185415"/>
            <a:ext cx="1781327" cy="1833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9C5D5C-130E-311A-7642-740C91631993}"/>
              </a:ext>
            </a:extLst>
          </p:cNvPr>
          <p:cNvCxnSpPr>
            <a:cxnSpLocks/>
          </p:cNvCxnSpPr>
          <p:nvPr/>
        </p:nvCxnSpPr>
        <p:spPr>
          <a:xfrm flipV="1">
            <a:off x="9937852" y="2234252"/>
            <a:ext cx="741774" cy="2773177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50C341-F8C6-AA20-AB63-273E2D36DB34}"/>
              </a:ext>
            </a:extLst>
          </p:cNvPr>
          <p:cNvCxnSpPr>
            <a:cxnSpLocks/>
          </p:cNvCxnSpPr>
          <p:nvPr/>
        </p:nvCxnSpPr>
        <p:spPr>
          <a:xfrm flipV="1">
            <a:off x="10090252" y="2386652"/>
            <a:ext cx="741774" cy="2773177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0" descr="monetary fee concept illustration design over a white background Stock  Photo - Alamy">
            <a:extLst>
              <a:ext uri="{FF2B5EF4-FFF2-40B4-BE49-F238E27FC236}">
                <a16:creationId xmlns:a16="http://schemas.microsoft.com/office/drawing/2014/main" id="{1FB3DD7C-A060-9785-5BD3-16E775D21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2"/>
          <a:stretch>
            <a:fillRect/>
          </a:stretch>
        </p:blipFill>
        <p:spPr bwMode="auto">
          <a:xfrm>
            <a:off x="7966793" y="5479242"/>
            <a:ext cx="1153152" cy="93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48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C6CC7D-0533-2DAA-4CA9-5A5C87405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994B5D-2FF5-65FF-8B9C-FA7B8A030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177751"/>
              </p:ext>
            </p:extLst>
          </p:nvPr>
        </p:nvGraphicFramePr>
        <p:xfrm>
          <a:off x="3390901" y="297225"/>
          <a:ext cx="7395738" cy="146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226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893787">
                  <a:extLst>
                    <a:ext uri="{9D8B030D-6E8A-4147-A177-3AD203B41FA5}">
                      <a16:colId xmlns:a16="http://schemas.microsoft.com/office/drawing/2014/main" val="3437314945"/>
                    </a:ext>
                  </a:extLst>
                </a:gridCol>
                <a:gridCol w="1893787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2152938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75470"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 -חובות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</a:p>
                    <a:p>
                      <a:pPr algn="ctr" rtl="0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שוטפות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</a:p>
                    <a:p>
                      <a:pPr algn="ctr"/>
                      <a:r>
                        <a:rPr lang="he-IL" sz="280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שוטפות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5200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+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1,300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1,700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9,000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12,000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C2B6E75-032C-E627-FE6C-D9C793989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169356"/>
              </p:ext>
            </p:extLst>
          </p:nvPr>
        </p:nvGraphicFramePr>
        <p:xfrm>
          <a:off x="410310" y="2038309"/>
          <a:ext cx="680697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461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411997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521640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2404873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05990"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ריבית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החזר חודשי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סכום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נושה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70,000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 1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13 %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700 -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חברת אשראי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116402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4,000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בני דודים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70746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ארנונה - עירייה</a:t>
                      </a:r>
                      <a:endParaRPr lang="LID4096" sz="24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519473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430361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3,000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מכולת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10611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4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,</a:t>
                      </a:r>
                      <a:r>
                        <a:rPr lang="he-IL" sz="24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7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00</a:t>
                      </a:r>
                      <a:endParaRPr lang="LID4096" sz="24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98,400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195920"/>
                  </a:ext>
                </a:extLst>
              </a:tr>
            </a:tbl>
          </a:graphicData>
        </a:graphic>
      </p:graphicFrame>
      <p:pic>
        <p:nvPicPr>
          <p:cNvPr id="8194" name="Picture 2" descr="Relief Sigh Stock Illustrations – 28 Relief Sigh Stock Illustrations,  Vectors &amp; Clipart - Dreamstime">
            <a:extLst>
              <a:ext uri="{FF2B5EF4-FFF2-40B4-BE49-F238E27FC236}">
                <a16:creationId xmlns:a16="http://schemas.microsoft.com/office/drawing/2014/main" id="{2F86B011-CDA7-541A-496F-3D107CDDE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572" y="3337431"/>
            <a:ext cx="2666999" cy="29771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6" name="Picture 4" descr="Whew Relief Sigh Speech Bubble. Stock Vector - Illustration of clipart,  sigh: 299628803">
            <a:extLst>
              <a:ext uri="{FF2B5EF4-FFF2-40B4-BE49-F238E27FC236}">
                <a16:creationId xmlns:a16="http://schemas.microsoft.com/office/drawing/2014/main" id="{E3F4036B-55A6-08F3-5132-F855512F1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6" t="26208" r="11157" b="19715"/>
          <a:stretch>
            <a:fillRect/>
          </a:stretch>
        </p:blipFill>
        <p:spPr bwMode="auto">
          <a:xfrm>
            <a:off x="9318171" y="1762125"/>
            <a:ext cx="2873829" cy="197328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Free Colorful Question Mark Clipart Template to Edit Online">
            <a:extLst>
              <a:ext uri="{FF2B5EF4-FFF2-40B4-BE49-F238E27FC236}">
                <a16:creationId xmlns:a16="http://schemas.microsoft.com/office/drawing/2014/main" id="{59DDB81A-97CB-82B3-D8DB-92170E277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61" y="331334"/>
            <a:ext cx="1430791" cy="143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27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38DA3C-785E-9C2B-46EE-A694DF4E4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346FAD-386E-06C3-6637-4F743C1761D4}"/>
              </a:ext>
            </a:extLst>
          </p:cNvPr>
          <p:cNvGraphicFramePr>
            <a:graphicFrameLocks noGrp="1"/>
          </p:cNvGraphicFramePr>
          <p:nvPr/>
        </p:nvGraphicFramePr>
        <p:xfrm>
          <a:off x="3390901" y="297225"/>
          <a:ext cx="7395738" cy="146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226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893787">
                  <a:extLst>
                    <a:ext uri="{9D8B030D-6E8A-4147-A177-3AD203B41FA5}">
                      <a16:colId xmlns:a16="http://schemas.microsoft.com/office/drawing/2014/main" val="3437314945"/>
                    </a:ext>
                  </a:extLst>
                </a:gridCol>
                <a:gridCol w="1893787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2152938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75470"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 -חובות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</a:p>
                    <a:p>
                      <a:pPr algn="ctr" rtl="0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שוטפות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</a:p>
                    <a:p>
                      <a:pPr algn="ctr"/>
                      <a:r>
                        <a:rPr lang="he-IL" sz="280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שוטפות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5200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+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1,300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1,700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9,000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12,000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50DC383-05D2-915D-4D2F-A78DA73DD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724454"/>
              </p:ext>
            </p:extLst>
          </p:nvPr>
        </p:nvGraphicFramePr>
        <p:xfrm>
          <a:off x="410310" y="2038309"/>
          <a:ext cx="680697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461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411997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521640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2404873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05990"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ריבית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החזר חודשי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סכום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נושה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70,000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 1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13 %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700 -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חברת אשראי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116402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4,000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בני דודים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70746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ארנונה - עירייה</a:t>
                      </a:r>
                      <a:endParaRPr lang="LID4096" sz="24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519473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430361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3,000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מכולת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10611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4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,</a:t>
                      </a:r>
                      <a:r>
                        <a:rPr lang="he-IL" sz="24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7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00</a:t>
                      </a:r>
                      <a:endParaRPr lang="LID4096" sz="24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98,400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19592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3D6175F-177A-E29E-0CEA-9AC7737D5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23718"/>
              </p:ext>
            </p:extLst>
          </p:nvPr>
        </p:nvGraphicFramePr>
        <p:xfrm>
          <a:off x="8244411" y="4156225"/>
          <a:ext cx="1455226" cy="1395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226">
                  <a:extLst>
                    <a:ext uri="{9D8B030D-6E8A-4147-A177-3AD203B41FA5}">
                      <a16:colId xmlns:a16="http://schemas.microsoft.com/office/drawing/2014/main" val="220312169"/>
                    </a:ext>
                  </a:extLst>
                </a:gridCol>
              </a:tblGrid>
              <a:tr h="875470"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571354"/>
                  </a:ext>
                </a:extLst>
              </a:tr>
              <a:tr h="5200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+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1,300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341141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0649592-A35A-E383-FEFF-0D2D6E10324D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7217281" y="4853970"/>
            <a:ext cx="1027130" cy="379941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D99B7B-B614-FA0C-AB3D-FCBBD14E2D51}"/>
              </a:ext>
            </a:extLst>
          </p:cNvPr>
          <p:cNvCxnSpPr>
            <a:cxnSpLocks/>
          </p:cNvCxnSpPr>
          <p:nvPr/>
        </p:nvCxnSpPr>
        <p:spPr>
          <a:xfrm flipH="1">
            <a:off x="7217281" y="5095876"/>
            <a:ext cx="968776" cy="553810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E49A8E-4231-2CA6-9AAD-352CE150D5C0}"/>
              </a:ext>
            </a:extLst>
          </p:cNvPr>
          <p:cNvCxnSpPr>
            <a:cxnSpLocks/>
          </p:cNvCxnSpPr>
          <p:nvPr/>
        </p:nvCxnSpPr>
        <p:spPr>
          <a:xfrm flipH="1" flipV="1">
            <a:off x="7309809" y="4156225"/>
            <a:ext cx="876248" cy="524632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39EA3E-C68E-1608-CD90-E747B8D8BC19}"/>
              </a:ext>
            </a:extLst>
          </p:cNvPr>
          <p:cNvCxnSpPr>
            <a:cxnSpLocks/>
          </p:cNvCxnSpPr>
          <p:nvPr/>
        </p:nvCxnSpPr>
        <p:spPr>
          <a:xfrm flipV="1">
            <a:off x="8493052" y="3211286"/>
            <a:ext cx="890434" cy="768416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Savings Symbol Stock Illustrations – 222,677 Savings Symbol Stock  Illustrations, Vectors &amp; Clipart - Dreamstime">
            <a:extLst>
              <a:ext uri="{FF2B5EF4-FFF2-40B4-BE49-F238E27FC236}">
                <a16:creationId xmlns:a16="http://schemas.microsoft.com/office/drawing/2014/main" id="{8670651C-7A0E-76A5-7154-8EE826069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465" y="1983165"/>
            <a:ext cx="1928501" cy="192850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2EC5F6B-A1FB-D4B8-5912-757D68465D11}"/>
              </a:ext>
            </a:extLst>
          </p:cNvPr>
          <p:cNvSpPr/>
          <p:nvPr/>
        </p:nvSpPr>
        <p:spPr>
          <a:xfrm>
            <a:off x="7696199" y="2299313"/>
            <a:ext cx="1808965" cy="764551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2800" b="1" dirty="0">
                <a:latin typeface="Gisha" panose="020B0502040204020203" pitchFamily="34" charset="-79"/>
                <a:cs typeface="Gisha" panose="020B0502040204020203" pitchFamily="34" charset="-79"/>
              </a:rPr>
              <a:t>חיסכון!</a:t>
            </a:r>
            <a:endParaRPr lang="LID4096" sz="2800" b="1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248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8C33D1-8D0A-632D-65A1-B829BACD7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E3FE4F-F6E7-8755-730B-8AFCF56466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98" y="0"/>
            <a:ext cx="8445373" cy="4588892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endParaRPr lang="en-US" sz="480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800" b="1" dirty="0">
                <a:latin typeface="Gisha" panose="020B0502040204020203" pitchFamily="34" charset="-79"/>
                <a:cs typeface="Gisha" panose="020B0502040204020203" pitchFamily="34" charset="-79"/>
              </a:rPr>
              <a:t>ג. הצד הנפשי:</a:t>
            </a:r>
          </a:p>
          <a:p>
            <a:pPr lvl="1" algn="r" rtl="1">
              <a:lnSpc>
                <a:spcPct val="120000"/>
              </a:lnSpc>
            </a:pP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ההשפעה הרב מימדי</a:t>
            </a:r>
          </a:p>
          <a:p>
            <a:pPr marL="457200" lvl="1" indent="0" algn="r" rtl="1">
              <a:lnSpc>
                <a:spcPct val="120000"/>
              </a:lnSpc>
              <a:buNone/>
            </a:pP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    של חוסר יציבות כלכלית </a:t>
            </a:r>
            <a:endParaRPr lang="en-US" sz="320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D9C8C6-2730-863F-43FF-4FD00FDF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6" name="Picture 2" descr="Mental health clipart Images - Free Download on Freepik">
            <a:extLst>
              <a:ext uri="{FF2B5EF4-FFF2-40B4-BE49-F238E27FC236}">
                <a16:creationId xmlns:a16="http://schemas.microsoft.com/office/drawing/2014/main" id="{6DBC6020-1F72-D4E2-04C7-2F73F409E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73" y="2100615"/>
            <a:ext cx="4546056" cy="45460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141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E2CDDA-730D-5F8D-CB83-ABD0B1848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appy Man Stock Illustrations – 912,426 Happy Man Stock Illustrations,  Vectors &amp; Clipart - Dreamstime">
            <a:extLst>
              <a:ext uri="{FF2B5EF4-FFF2-40B4-BE49-F238E27FC236}">
                <a16:creationId xmlns:a16="http://schemas.microsoft.com/office/drawing/2014/main" id="{61953C7E-4499-3C19-F8AE-E6977205F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413" y="2436755"/>
            <a:ext cx="2598674" cy="259867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Woman Clipart Vector Art, Icons, and ...">
            <a:extLst>
              <a:ext uri="{FF2B5EF4-FFF2-40B4-BE49-F238E27FC236}">
                <a16:creationId xmlns:a16="http://schemas.microsoft.com/office/drawing/2014/main" id="{5DCF0DEA-464D-9FD0-B261-E7A129A28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975" y="2593316"/>
            <a:ext cx="2417763" cy="24177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CCFD4-BAF6-458B-16AF-9B359240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AE0C918-B125-1205-64EA-12BC2ECF6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2" y="607505"/>
            <a:ext cx="2244480" cy="17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6DA92D-5A2B-A555-8BF6-69132358D4D9}"/>
              </a:ext>
            </a:extLst>
          </p:cNvPr>
          <p:cNvSpPr/>
          <p:nvPr/>
        </p:nvSpPr>
        <p:spPr>
          <a:xfrm>
            <a:off x="1758335" y="2567111"/>
            <a:ext cx="351907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36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33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ריבית חובה: 12%</a:t>
            </a:r>
            <a:endParaRPr lang="en-US" sz="3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33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052" name="Picture 4" descr="Interest rate - Free business and finance icons">
            <a:extLst>
              <a:ext uri="{FF2B5EF4-FFF2-40B4-BE49-F238E27FC236}">
                <a16:creationId xmlns:a16="http://schemas.microsoft.com/office/drawing/2014/main" id="{2EFF2DD1-1971-6B5C-F269-5B238853E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72541" y="2511434"/>
            <a:ext cx="1224658" cy="122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valid Transaction Stock Illustrations – 73 Invalid Transaction Stock  Illustrations, Vectors &amp; Clipart - Dreamstime">
            <a:extLst>
              <a:ext uri="{FF2B5EF4-FFF2-40B4-BE49-F238E27FC236}">
                <a16:creationId xmlns:a16="http://schemas.microsoft.com/office/drawing/2014/main" id="{90D7B498-CBB4-F13C-2DEC-EA489681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35" y="4446591"/>
            <a:ext cx="1408368" cy="106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D162E2-480A-5233-55D9-A7B95487E3D0}"/>
              </a:ext>
            </a:extLst>
          </p:cNvPr>
          <p:cNvSpPr/>
          <p:nvPr/>
        </p:nvSpPr>
        <p:spPr>
          <a:xfrm>
            <a:off x="148482" y="5690549"/>
            <a:ext cx="453324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36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33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חריגה ממסגרת אשראי</a:t>
            </a:r>
            <a:endParaRPr lang="en-US" sz="3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33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060" name="Picture 12" descr="Blank Check and Void stamp Stock Vector by ©roxanabalint 6036133">
            <a:extLst>
              <a:ext uri="{FF2B5EF4-FFF2-40B4-BE49-F238E27FC236}">
                <a16:creationId xmlns:a16="http://schemas.microsoft.com/office/drawing/2014/main" id="{7207C01F-70B0-9A0F-E086-BB64D1381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5" t="23066" r="5383" b="23262"/>
          <a:stretch>
            <a:fillRect/>
          </a:stretch>
        </p:blipFill>
        <p:spPr bwMode="auto">
          <a:xfrm>
            <a:off x="3187439" y="3368900"/>
            <a:ext cx="2020659" cy="92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00E1BD-1486-93A6-4F4C-F7F2BD8773FB}"/>
              </a:ext>
            </a:extLst>
          </p:cNvPr>
          <p:cNvSpPr/>
          <p:nvPr/>
        </p:nvSpPr>
        <p:spPr>
          <a:xfrm>
            <a:off x="-178113" y="3645834"/>
            <a:ext cx="351907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36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33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שקים חוזרים</a:t>
            </a:r>
            <a:endParaRPr lang="en-US" sz="3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33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062" name="Picture 14" descr="Sweating Nervous Man Vector Cartoon Clipart - FriendlyStock">
            <a:extLst>
              <a:ext uri="{FF2B5EF4-FFF2-40B4-BE49-F238E27FC236}">
                <a16:creationId xmlns:a16="http://schemas.microsoft.com/office/drawing/2014/main" id="{FFFB8C31-A011-FCB8-FEA4-60D81CE75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-1" b="43831"/>
          <a:stretch>
            <a:fillRect/>
          </a:stretch>
        </p:blipFill>
        <p:spPr bwMode="auto">
          <a:xfrm>
            <a:off x="7622263" y="2527145"/>
            <a:ext cx="2634575" cy="250828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8,516 Nervous Girl Stock Vectors and Vector Art | Shutterstock">
            <a:extLst>
              <a:ext uri="{FF2B5EF4-FFF2-40B4-BE49-F238E27FC236}">
                <a16:creationId xmlns:a16="http://schemas.microsoft.com/office/drawing/2014/main" id="{4E1C8110-9276-127A-D5A9-2180930CC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8"/>
          <a:stretch>
            <a:fillRect/>
          </a:stretch>
        </p:blipFill>
        <p:spPr bwMode="auto">
          <a:xfrm>
            <a:off x="5370193" y="2613462"/>
            <a:ext cx="2603325" cy="243414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C50E93E-7F56-AD27-F985-7924C791040D}"/>
              </a:ext>
            </a:extLst>
          </p:cNvPr>
          <p:cNvGraphicFramePr>
            <a:graphicFrameLocks noGrp="1"/>
          </p:cNvGraphicFramePr>
          <p:nvPr/>
        </p:nvGraphicFramePr>
        <p:xfrm>
          <a:off x="2657831" y="415126"/>
          <a:ext cx="6989090" cy="169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289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307592">
                  <a:extLst>
                    <a:ext uri="{9D8B030D-6E8A-4147-A177-3AD203B41FA5}">
                      <a16:colId xmlns:a16="http://schemas.microsoft.com/office/drawing/2014/main" val="2453843631"/>
                    </a:ext>
                  </a:extLst>
                </a:gridCol>
                <a:gridCol w="2002536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1947673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45439"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845439"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20,000- 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2CA33F-C21E-1997-9A64-6BBD6474A5BE}"/>
              </a:ext>
            </a:extLst>
          </p:cNvPr>
          <p:cNvSpPr/>
          <p:nvPr/>
        </p:nvSpPr>
        <p:spPr>
          <a:xfrm>
            <a:off x="4942113" y="5225144"/>
            <a:ext cx="5314725" cy="1061557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600" b="1" dirty="0">
                <a:latin typeface="Gisha" panose="020B0502040204020203" pitchFamily="34" charset="-79"/>
                <a:cs typeface="Gisha" panose="020B0502040204020203" pitchFamily="34" charset="-79"/>
              </a:rPr>
              <a:t>מה עובר עליהם בנפש?</a:t>
            </a:r>
            <a:endParaRPr lang="LID4096" sz="3600" b="1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6802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B2300C-86B6-299F-A7A5-2A6D01A5E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ancial Stability Vector Art, Icons, and Graphics for Free Download">
            <a:extLst>
              <a:ext uri="{FF2B5EF4-FFF2-40B4-BE49-F238E27FC236}">
                <a16:creationId xmlns:a16="http://schemas.microsoft.com/office/drawing/2014/main" id="{65955E68-2675-98A1-B4B4-906F5DD3E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3" r="9631"/>
          <a:stretch>
            <a:fillRect/>
          </a:stretch>
        </p:blipFill>
        <p:spPr bwMode="auto">
          <a:xfrm>
            <a:off x="7963803" y="1127378"/>
            <a:ext cx="403479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749DA4A-1BF8-4B9E-9540-A7E8A7262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0380" y="155828"/>
            <a:ext cx="8490631" cy="1181482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800" b="1" dirty="0">
                <a:latin typeface="Gisha" panose="020B0502040204020203" pitchFamily="34" charset="-79"/>
                <a:cs typeface="Gisha" panose="020B0502040204020203" pitchFamily="34" charset="-79"/>
              </a:rPr>
              <a:t>חוסר יציבית כלכלית מוביל ל...</a:t>
            </a:r>
            <a:endParaRPr lang="he-IL" sz="32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6" name="Picture 4" descr="Stressed clipart Vectors - Download Free High-Quality Vectors from Freepik  | Freepik">
            <a:extLst>
              <a:ext uri="{FF2B5EF4-FFF2-40B4-BE49-F238E27FC236}">
                <a16:creationId xmlns:a16="http://schemas.microsoft.com/office/drawing/2014/main" id="{DEE36D9C-8350-E6F4-4641-104867879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531" y="1229536"/>
            <a:ext cx="2301622" cy="230162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urnout clipart Images - Free Download on Freepik">
            <a:extLst>
              <a:ext uri="{FF2B5EF4-FFF2-40B4-BE49-F238E27FC236}">
                <a16:creationId xmlns:a16="http://schemas.microsoft.com/office/drawing/2014/main" id="{4B1C9A56-C4A4-77C2-62D0-B071CA211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89" y="370726"/>
            <a:ext cx="2301622" cy="230162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ast Food Vector Art, Icons, and Graphics for Free Download">
            <a:extLst>
              <a:ext uri="{FF2B5EF4-FFF2-40B4-BE49-F238E27FC236}">
                <a16:creationId xmlns:a16="http://schemas.microsoft.com/office/drawing/2014/main" id="{45E3088B-F232-DF47-5A7D-CE6BDAB77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8" y="2011894"/>
            <a:ext cx="2198202" cy="21982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ecret Emoticon Stock Illustrations – 5,731 Secret Emoticon Stock  Illustrations, Vectors &amp; Clipart - Dreamstime">
            <a:extLst>
              <a:ext uri="{FF2B5EF4-FFF2-40B4-BE49-F238E27FC236}">
                <a16:creationId xmlns:a16="http://schemas.microsoft.com/office/drawing/2014/main" id="{C1002EE4-962B-5F22-DBFA-1AABBB878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531" y="3479448"/>
            <a:ext cx="3171014" cy="3171014"/>
          </a:xfrm>
          <a:prstGeom prst="ellipse">
            <a:avLst/>
          </a:prstGeom>
          <a:ln w="76200">
            <a:solidFill>
              <a:srgbClr val="FF0000"/>
            </a:solidFill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lave Money: Over 2,018 Royalty-Free Licensable Stock Illustrations &amp;  Drawings | Shutterstock">
            <a:extLst>
              <a:ext uri="{FF2B5EF4-FFF2-40B4-BE49-F238E27FC236}">
                <a16:creationId xmlns:a16="http://schemas.microsoft.com/office/drawing/2014/main" id="{811F45F0-62D9-6159-6FA4-3A2C662CD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r="14782"/>
          <a:stretch>
            <a:fillRect/>
          </a:stretch>
        </p:blipFill>
        <p:spPr bwMode="auto">
          <a:xfrm>
            <a:off x="5952195" y="4265083"/>
            <a:ext cx="2667000" cy="259291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ACDC2C-F571-1DEB-FF3B-550B7948E518}"/>
              </a:ext>
            </a:extLst>
          </p:cNvPr>
          <p:cNvCxnSpPr>
            <a:cxnSpLocks/>
            <a:stCxn id="2050" idx="1"/>
            <a:endCxn id="6" idx="6"/>
          </p:cNvCxnSpPr>
          <p:nvPr/>
        </p:nvCxnSpPr>
        <p:spPr>
          <a:xfrm flipH="1" flipV="1">
            <a:off x="7141153" y="2380347"/>
            <a:ext cx="822650" cy="413906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A547D9-8DCA-3A3E-B6AF-86F8CE22C87F}"/>
              </a:ext>
            </a:extLst>
          </p:cNvPr>
          <p:cNvCxnSpPr>
            <a:cxnSpLocks/>
            <a:stCxn id="6" idx="2"/>
            <a:endCxn id="2056" idx="6"/>
          </p:cNvCxnSpPr>
          <p:nvPr/>
        </p:nvCxnSpPr>
        <p:spPr>
          <a:xfrm flipH="1">
            <a:off x="2251030" y="2380347"/>
            <a:ext cx="2588501" cy="730648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455930-253D-17DE-B71D-34F5F51D8E69}"/>
              </a:ext>
            </a:extLst>
          </p:cNvPr>
          <p:cNvCxnSpPr>
            <a:cxnSpLocks/>
            <a:stCxn id="6" idx="2"/>
            <a:endCxn id="2054" idx="6"/>
          </p:cNvCxnSpPr>
          <p:nvPr/>
        </p:nvCxnSpPr>
        <p:spPr>
          <a:xfrm flipH="1" flipV="1">
            <a:off x="3922511" y="1521537"/>
            <a:ext cx="917020" cy="858810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84DED3-F179-BC72-1D12-2B9D56168784}"/>
              </a:ext>
            </a:extLst>
          </p:cNvPr>
          <p:cNvCxnSpPr>
            <a:cxnSpLocks/>
            <a:stCxn id="2050" idx="1"/>
            <a:endCxn id="13" idx="6"/>
          </p:cNvCxnSpPr>
          <p:nvPr/>
        </p:nvCxnSpPr>
        <p:spPr>
          <a:xfrm flipH="1">
            <a:off x="5129545" y="2794253"/>
            <a:ext cx="2834258" cy="2270702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BF9B76-4F26-972D-E624-EF4188C5EA3B}"/>
              </a:ext>
            </a:extLst>
          </p:cNvPr>
          <p:cNvCxnSpPr>
            <a:cxnSpLocks/>
            <a:stCxn id="2050" idx="1"/>
            <a:endCxn id="2066" idx="0"/>
          </p:cNvCxnSpPr>
          <p:nvPr/>
        </p:nvCxnSpPr>
        <p:spPr>
          <a:xfrm flipH="1">
            <a:off x="7285695" y="2794253"/>
            <a:ext cx="678108" cy="1470830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5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A7DDA7-A1BE-AF04-3372-1BD1BA1FC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ancial Stability Vector Art, Icons, and Graphics for Free Download">
            <a:extLst>
              <a:ext uri="{FF2B5EF4-FFF2-40B4-BE49-F238E27FC236}">
                <a16:creationId xmlns:a16="http://schemas.microsoft.com/office/drawing/2014/main" id="{6D54BA84-E948-4734-5E32-EE14E7155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3" r="9631"/>
          <a:stretch>
            <a:fillRect/>
          </a:stretch>
        </p:blipFill>
        <p:spPr bwMode="auto">
          <a:xfrm>
            <a:off x="9419142" y="1206954"/>
            <a:ext cx="2465339" cy="203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099413D-11A1-DD55-0AE3-186C90B3DD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0380" y="155828"/>
            <a:ext cx="8490631" cy="1181482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800" b="1" dirty="0">
                <a:latin typeface="Gisha" panose="020B0502040204020203" pitchFamily="34" charset="-79"/>
                <a:cs typeface="Gisha" panose="020B0502040204020203" pitchFamily="34" charset="-79"/>
              </a:rPr>
              <a:t>חוסר יציבית כלכלית מוביל ל...</a:t>
            </a:r>
            <a:endParaRPr lang="he-IL" sz="32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2" name="Picture 4" descr="Stressed clipart Vectors - Download Free High-Quality Vectors from Freepik  | Freepik">
            <a:extLst>
              <a:ext uri="{FF2B5EF4-FFF2-40B4-BE49-F238E27FC236}">
                <a16:creationId xmlns:a16="http://schemas.microsoft.com/office/drawing/2014/main" id="{CDC46F00-3EB9-E78E-BCA0-8EA8B5509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314" y="3932464"/>
            <a:ext cx="2495550" cy="2495550"/>
          </a:xfrm>
          <a:prstGeom prst="ellipse">
            <a:avLst/>
          </a:prstGeom>
          <a:ln w="190500" cap="rnd">
            <a:solidFill>
              <a:srgbClr val="FF0000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4828C423-AB4E-53FB-4C6A-C9DB1F6C6715}"/>
              </a:ext>
            </a:extLst>
          </p:cNvPr>
          <p:cNvSpPr/>
          <p:nvPr/>
        </p:nvSpPr>
        <p:spPr>
          <a:xfrm>
            <a:off x="10154967" y="3088495"/>
            <a:ext cx="990600" cy="10511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231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D4E7B2-1182-166D-5093-DA4C652DC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appy Man Stock Illustrations – 912,426 Happy Man Stock Illustrations,  Vectors &amp; Clipart - Dreamstime">
            <a:extLst>
              <a:ext uri="{FF2B5EF4-FFF2-40B4-BE49-F238E27FC236}">
                <a16:creationId xmlns:a16="http://schemas.microsoft.com/office/drawing/2014/main" id="{1855C2B7-2099-935E-312D-A04FA57C8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90" y="493361"/>
            <a:ext cx="2598674" cy="259867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Woman Clipart Vector Art, Icons, and ...">
            <a:extLst>
              <a:ext uri="{FF2B5EF4-FFF2-40B4-BE49-F238E27FC236}">
                <a16:creationId xmlns:a16="http://schemas.microsoft.com/office/drawing/2014/main" id="{9139A7D0-C691-E685-91F4-9F4E10FA3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13" y="0"/>
            <a:ext cx="2417763" cy="24177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Couple Having Relationship Problems Stock Illustrations – 113 Couple Having Relationship  Problems Stock Illustrations, Vectors &amp; Clipart - Dreamstime">
            <a:extLst>
              <a:ext uri="{FF2B5EF4-FFF2-40B4-BE49-F238E27FC236}">
                <a16:creationId xmlns:a16="http://schemas.microsoft.com/office/drawing/2014/main" id="{A57C6F29-1344-B048-ACB7-AEEB6B9D9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796" y="2771155"/>
            <a:ext cx="3447779" cy="330545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30+ Family Financial Struggle Illustrations Stock Illustrations,  Royalty-Free Vector Graphics &amp; Clip Art - iStock">
            <a:extLst>
              <a:ext uri="{FF2B5EF4-FFF2-40B4-BE49-F238E27FC236}">
                <a16:creationId xmlns:a16="http://schemas.microsoft.com/office/drawing/2014/main" id="{74712302-A33F-9D61-FDCA-137A8AC47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76" y="195643"/>
            <a:ext cx="4863573" cy="259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any Credit Card: Over 2,469 Royalty-Free Licensable Stock Illustrations &amp;  Drawings | Shutterstock">
            <a:extLst>
              <a:ext uri="{FF2B5EF4-FFF2-40B4-BE49-F238E27FC236}">
                <a16:creationId xmlns:a16="http://schemas.microsoft.com/office/drawing/2014/main" id="{63D6B41A-61E7-F8E0-F909-632449295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19" y="3003299"/>
            <a:ext cx="4175508" cy="142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ash clipart #3919544 | Clipart Library">
            <a:extLst>
              <a:ext uri="{FF2B5EF4-FFF2-40B4-BE49-F238E27FC236}">
                <a16:creationId xmlns:a16="http://schemas.microsoft.com/office/drawing/2014/main" id="{80BC9419-A6E4-FD80-0A61-77103E22F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527" y="2788996"/>
            <a:ext cx="3577091" cy="281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60E3E9-CA80-A47D-1E7D-4784774D2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302994"/>
              </p:ext>
            </p:extLst>
          </p:nvPr>
        </p:nvGraphicFramePr>
        <p:xfrm>
          <a:off x="142382" y="5016437"/>
          <a:ext cx="1132114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102">
                  <a:extLst>
                    <a:ext uri="{9D8B030D-6E8A-4147-A177-3AD203B41FA5}">
                      <a16:colId xmlns:a16="http://schemas.microsoft.com/office/drawing/2014/main" val="552292028"/>
                    </a:ext>
                  </a:extLst>
                </a:gridCol>
                <a:gridCol w="9876041">
                  <a:extLst>
                    <a:ext uri="{9D8B030D-6E8A-4147-A177-3AD203B41FA5}">
                      <a16:colId xmlns:a16="http://schemas.microsoft.com/office/drawing/2014/main" val="915027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  <a:hlinkClick r:id="rId8"/>
                        </a:rPr>
                        <a:t>מקור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37%</a:t>
                      </a:r>
                      <a:r>
                        <a:rPr lang="he-IL" sz="3200" b="1" dirty="0">
                          <a:solidFill>
                            <a:schemeClr val="bg1"/>
                          </a:solidFill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 ממקרי גירושין – בעקבות מחלוקות כלכליות </a:t>
                      </a:r>
                      <a:endParaRPr lang="LID4096" sz="3200" b="1" dirty="0">
                        <a:solidFill>
                          <a:schemeClr val="bg1"/>
                        </a:solidFill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035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  <a:hlinkClick r:id="rId9"/>
                        </a:rPr>
                        <a:t>מקור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3200" b="1" dirty="0">
                          <a:solidFill>
                            <a:schemeClr val="bg1"/>
                          </a:solidFill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ב- 41% מהנישואין – </a:t>
                      </a:r>
                      <a:br>
                        <a:rPr lang="en-US" sz="3200" b="1" dirty="0">
                          <a:solidFill>
                            <a:schemeClr val="bg1"/>
                          </a:solidFill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</a:br>
                      <a:r>
                        <a:rPr lang="he-IL" sz="3200" b="1" dirty="0">
                          <a:solidFill>
                            <a:schemeClr val="bg1"/>
                          </a:solidFill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לפחות מקרה 1 של הסתרת מידע פיננסי בין בני הזוג</a:t>
                      </a:r>
                      <a:endParaRPr lang="LID4096" sz="3200" b="1" dirty="0">
                        <a:solidFill>
                          <a:schemeClr val="bg1"/>
                        </a:solidFill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566683"/>
                  </a:ext>
                </a:extLst>
              </a:tr>
            </a:tbl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E3F003-8ED6-4A7F-91D0-2EC50F9E0A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95652" y="-118007"/>
            <a:ext cx="2500225" cy="1048513"/>
          </a:xfrm>
        </p:spPr>
        <p:txBody>
          <a:bodyPr>
            <a:normAutofit/>
          </a:bodyPr>
          <a:lstStyle/>
          <a:p>
            <a:pPr marL="0" indent="0" algn="ct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800" b="1" dirty="0">
                <a:latin typeface="Gisha" panose="020B0502040204020203" pitchFamily="34" charset="-79"/>
                <a:cs typeface="Gisha" panose="020B0502040204020203" pitchFamily="34" charset="-79"/>
              </a:rPr>
              <a:t>זוגיות...</a:t>
            </a:r>
            <a:endParaRPr lang="he-IL" sz="32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3522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7D051D-2F27-A99F-C708-2DDEE3F3C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ancial Stability Vector Art, Icons, and Graphics for Free Download">
            <a:extLst>
              <a:ext uri="{FF2B5EF4-FFF2-40B4-BE49-F238E27FC236}">
                <a16:creationId xmlns:a16="http://schemas.microsoft.com/office/drawing/2014/main" id="{E127FC04-5D1E-0959-851C-62FE82595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3" r="9631"/>
          <a:stretch>
            <a:fillRect/>
          </a:stretch>
        </p:blipFill>
        <p:spPr bwMode="auto">
          <a:xfrm>
            <a:off x="9419142" y="1206954"/>
            <a:ext cx="2465339" cy="203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9C7280-6E73-C04A-5FE3-1716A367E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0380" y="155828"/>
            <a:ext cx="8490631" cy="1181482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800" b="1" dirty="0">
                <a:latin typeface="Gisha" panose="020B0502040204020203" pitchFamily="34" charset="-79"/>
                <a:cs typeface="Gisha" panose="020B0502040204020203" pitchFamily="34" charset="-79"/>
              </a:rPr>
              <a:t>חוסר יציבית כלכלית מוביל ל...</a:t>
            </a:r>
            <a:endParaRPr lang="he-IL" sz="32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19" name="Picture 2" descr="Happy couple in love - Free Vector Download | VectorPortal">
            <a:extLst>
              <a:ext uri="{FF2B5EF4-FFF2-40B4-BE49-F238E27FC236}">
                <a16:creationId xmlns:a16="http://schemas.microsoft.com/office/drawing/2014/main" id="{1C5FA52D-5D0E-8864-A3A2-A45F396D1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" b="6893"/>
          <a:stretch>
            <a:fillRect/>
          </a:stretch>
        </p:blipFill>
        <p:spPr bwMode="auto">
          <a:xfrm>
            <a:off x="6737713" y="1234032"/>
            <a:ext cx="2413907" cy="2222046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8,400+ Angry Couple Stock Illustrations, Royalty-Free Vector Graphics &amp; Clip  Art - iStock | Angry couple car, Angry couple in bed, Angry couple divorce">
            <a:extLst>
              <a:ext uri="{FF2B5EF4-FFF2-40B4-BE49-F238E27FC236}">
                <a16:creationId xmlns:a16="http://schemas.microsoft.com/office/drawing/2014/main" id="{D482B456-DC95-7CBE-011D-936C4C21F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632" y="3850821"/>
            <a:ext cx="2413907" cy="241390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Stressed clipart Vectors - Download Free High-Quality Vectors from Freepik  | Freepik">
            <a:extLst>
              <a:ext uri="{FF2B5EF4-FFF2-40B4-BE49-F238E27FC236}">
                <a16:creationId xmlns:a16="http://schemas.microsoft.com/office/drawing/2014/main" id="{2D3148F3-EB14-BA67-4512-A71908487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314" y="3932464"/>
            <a:ext cx="2495550" cy="2495550"/>
          </a:xfrm>
          <a:prstGeom prst="ellipse">
            <a:avLst/>
          </a:prstGeom>
          <a:ln w="190500" cap="rnd">
            <a:solidFill>
              <a:srgbClr val="FF0000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6D59A40-D747-2D0D-DFDF-22B84B22C302}"/>
              </a:ext>
            </a:extLst>
          </p:cNvPr>
          <p:cNvSpPr/>
          <p:nvPr/>
        </p:nvSpPr>
        <p:spPr>
          <a:xfrm>
            <a:off x="10154967" y="3088495"/>
            <a:ext cx="990600" cy="10511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E790709-532B-E0A2-0102-9D5A84A5A02A}"/>
              </a:ext>
            </a:extLst>
          </p:cNvPr>
          <p:cNvSpPr/>
          <p:nvPr/>
        </p:nvSpPr>
        <p:spPr>
          <a:xfrm>
            <a:off x="6880632" y="3127887"/>
            <a:ext cx="990600" cy="10511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276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09F3D3-9EDA-C504-8780-F388CAA19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31,400+ Debt Stock Illustrations, Royalty-Free Vector Graphics &amp; Clip Art  - iStock | Debt free, Credit card debt, Debt consolidation">
            <a:extLst>
              <a:ext uri="{FF2B5EF4-FFF2-40B4-BE49-F238E27FC236}">
                <a16:creationId xmlns:a16="http://schemas.microsoft.com/office/drawing/2014/main" id="{8E7575F2-4B4E-ED67-C451-C6820B9D5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2404798"/>
            <a:ext cx="4597400" cy="37715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AB102E-4B0F-AACA-5F50-163CE43919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2827" y="681608"/>
            <a:ext cx="8445373" cy="4588892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endParaRPr lang="en-US" sz="480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800" b="1" dirty="0">
                <a:latin typeface="Gisha" panose="020B0502040204020203" pitchFamily="34" charset="-79"/>
                <a:cs typeface="Gisha" panose="020B0502040204020203" pitchFamily="34" charset="-79"/>
              </a:rPr>
              <a:t>א. מה זה חוב:</a:t>
            </a:r>
          </a:p>
          <a:p>
            <a:pPr lvl="1" algn="r" rtl="1">
              <a:lnSpc>
                <a:spcPct val="120000"/>
              </a:lnSpc>
            </a:pP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איך הוא נוצר? איך הוא גדל?</a:t>
            </a:r>
          </a:p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37E8C2-4C62-0665-E96E-DA4BC8047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944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CF4132-9691-F36E-E8BE-D98A7A283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Woman Clipart Vector Art, Icons, and ...">
            <a:extLst>
              <a:ext uri="{FF2B5EF4-FFF2-40B4-BE49-F238E27FC236}">
                <a16:creationId xmlns:a16="http://schemas.microsoft.com/office/drawing/2014/main" id="{B2073EA5-A8DA-D280-4693-82799A236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663" y="1197428"/>
            <a:ext cx="2417763" cy="24177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,000+ Woman Being Polite Stock Illustrations, Royalty-Free Vector Graphics  &amp; Clip Art - iStock">
            <a:extLst>
              <a:ext uri="{FF2B5EF4-FFF2-40B4-BE49-F238E27FC236}">
                <a16:creationId xmlns:a16="http://schemas.microsoft.com/office/drawing/2014/main" id="{F57F80F0-73F6-D9D8-E62D-B6C64E1C8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" y="205962"/>
            <a:ext cx="3132365" cy="313236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 descr="Clip Art Woman Lending Borrowing Money Stock Illustration 1897350865 |  Shutterstock">
            <a:extLst>
              <a:ext uri="{FF2B5EF4-FFF2-40B4-BE49-F238E27FC236}">
                <a16:creationId xmlns:a16="http://schemas.microsoft.com/office/drawing/2014/main" id="{08F0DAA5-E441-D07C-3243-27725E8D5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09425" y="1881499"/>
            <a:ext cx="2724149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olite Girl Saying Good Morning Flat Cute Vector Illustration Isolated on  White. Stock Vector - Illustration of good, politeness: 153032261">
            <a:extLst>
              <a:ext uri="{FF2B5EF4-FFF2-40B4-BE49-F238E27FC236}">
                <a16:creationId xmlns:a16="http://schemas.microsoft.com/office/drawing/2014/main" id="{8E88AA93-99C9-5B20-E45F-CA6C075D8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5" t="2973" r="7918" b="9273"/>
          <a:stretch>
            <a:fillRect/>
          </a:stretch>
        </p:blipFill>
        <p:spPr bwMode="auto">
          <a:xfrm>
            <a:off x="8817429" y="-72851"/>
            <a:ext cx="3189514" cy="35018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6" descr="Clip Art Woman Lending Borrowing Money Stock Illustration 1897350865 |  Shutterstock">
            <a:extLst>
              <a:ext uri="{FF2B5EF4-FFF2-40B4-BE49-F238E27FC236}">
                <a16:creationId xmlns:a16="http://schemas.microsoft.com/office/drawing/2014/main" id="{8988AD57-2F55-DAA8-8B04-0DF7CEE25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25" y="1678074"/>
            <a:ext cx="27241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8,516 Nervous Girl Stock Vectors and Vector Art | Shutterstock">
            <a:extLst>
              <a:ext uri="{FF2B5EF4-FFF2-40B4-BE49-F238E27FC236}">
                <a16:creationId xmlns:a16="http://schemas.microsoft.com/office/drawing/2014/main" id="{A53C83E8-C7B5-8346-B794-46BEA7FD6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8"/>
          <a:stretch>
            <a:fillRect/>
          </a:stretch>
        </p:blipFill>
        <p:spPr bwMode="auto">
          <a:xfrm>
            <a:off x="4583979" y="3876969"/>
            <a:ext cx="3024041" cy="282751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518 Impatient Mother Stock Vectors and Vector Art | Shutterstock">
            <a:extLst>
              <a:ext uri="{FF2B5EF4-FFF2-40B4-BE49-F238E27FC236}">
                <a16:creationId xmlns:a16="http://schemas.microsoft.com/office/drawing/2014/main" id="{63D94A67-D1A0-9B6C-3C8E-EDF1C0AD9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74" y="3615191"/>
            <a:ext cx="2995377" cy="322579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6,100+ Impatient Stock Illustrations, Royalty-Free Vector Graphics &amp; Clip  Art - iStock | Impatient woman, Impatient man, Impatient person">
            <a:extLst>
              <a:ext uri="{FF2B5EF4-FFF2-40B4-BE49-F238E27FC236}">
                <a16:creationId xmlns:a16="http://schemas.microsoft.com/office/drawing/2014/main" id="{4B3D573A-EE09-1A9E-D89C-4733C3F2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640" y="3809092"/>
            <a:ext cx="4059303" cy="287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5005ADA0-0AAF-2C25-DE04-475476ABAF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66745" y="97652"/>
            <a:ext cx="3965598" cy="968887"/>
          </a:xfrm>
        </p:spPr>
        <p:txBody>
          <a:bodyPr>
            <a:normAutofit/>
          </a:bodyPr>
          <a:lstStyle/>
          <a:p>
            <a:pPr marL="0" indent="0" algn="ct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800" b="1" dirty="0">
                <a:latin typeface="Gisha" panose="020B0502040204020203" pitchFamily="34" charset="-79"/>
                <a:cs typeface="Gisha" panose="020B0502040204020203" pitchFamily="34" charset="-79"/>
              </a:rPr>
              <a:t>חברתית...</a:t>
            </a:r>
            <a:endParaRPr lang="he-IL" sz="32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974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6983B6-E496-59F8-8C1E-DDC3D700F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ancial Stability Vector Art, Icons, and Graphics for Free Download">
            <a:extLst>
              <a:ext uri="{FF2B5EF4-FFF2-40B4-BE49-F238E27FC236}">
                <a16:creationId xmlns:a16="http://schemas.microsoft.com/office/drawing/2014/main" id="{775E49BE-BE88-C9FA-42CF-C15695D6A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3" r="9631"/>
          <a:stretch>
            <a:fillRect/>
          </a:stretch>
        </p:blipFill>
        <p:spPr bwMode="auto">
          <a:xfrm>
            <a:off x="9419142" y="1206954"/>
            <a:ext cx="2465339" cy="203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A78CCD7-514C-D10D-A2F8-B63032EB9F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0380" y="155828"/>
            <a:ext cx="8490631" cy="1181482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800" b="1" dirty="0">
                <a:latin typeface="Gisha" panose="020B0502040204020203" pitchFamily="34" charset="-79"/>
                <a:cs typeface="Gisha" panose="020B0502040204020203" pitchFamily="34" charset="-79"/>
              </a:rPr>
              <a:t>חוסר יציבית כלכלית מוביל ל...</a:t>
            </a:r>
            <a:endParaRPr lang="he-IL" sz="32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19" name="Picture 2" descr="Happy couple in love - Free Vector Download | VectorPortal">
            <a:extLst>
              <a:ext uri="{FF2B5EF4-FFF2-40B4-BE49-F238E27FC236}">
                <a16:creationId xmlns:a16="http://schemas.microsoft.com/office/drawing/2014/main" id="{E1869FEB-D181-3A88-BF1C-472FD2576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" b="6893"/>
          <a:stretch>
            <a:fillRect/>
          </a:stretch>
        </p:blipFill>
        <p:spPr bwMode="auto">
          <a:xfrm>
            <a:off x="6737713" y="1234032"/>
            <a:ext cx="2413907" cy="2222046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8,400+ Angry Couple Stock Illustrations, Royalty-Free Vector Graphics &amp; Clip  Art - iStock | Angry couple car, Angry couple in bed, Angry couple divorce">
            <a:extLst>
              <a:ext uri="{FF2B5EF4-FFF2-40B4-BE49-F238E27FC236}">
                <a16:creationId xmlns:a16="http://schemas.microsoft.com/office/drawing/2014/main" id="{518F5F48-245B-7068-63B0-92B888DF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632" y="3850821"/>
            <a:ext cx="2413907" cy="241390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le Friends Stock Illustrations – 56,159 Male Friends Stock Illustrations,  Vectors &amp; Clipart - Dreamstime">
            <a:extLst>
              <a:ext uri="{FF2B5EF4-FFF2-40B4-BE49-F238E27FC236}">
                <a16:creationId xmlns:a16="http://schemas.microsoft.com/office/drawing/2014/main" id="{392C7CC1-DA79-5313-B38C-8D4910934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390" y="1138102"/>
            <a:ext cx="2413907" cy="2413907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utcast Crowd: Over 276 Royalty-Free Licensable Stock Illustrations &amp;  Drawings | Shutterstock">
            <a:extLst>
              <a:ext uri="{FF2B5EF4-FFF2-40B4-BE49-F238E27FC236}">
                <a16:creationId xmlns:a16="http://schemas.microsoft.com/office/drawing/2014/main" id="{8014BE24-0C03-D4F7-F4E0-B25CD5A19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3"/>
          <a:stretch>
            <a:fillRect/>
          </a:stretch>
        </p:blipFill>
        <p:spPr bwMode="auto">
          <a:xfrm>
            <a:off x="3040380" y="3850821"/>
            <a:ext cx="3545477" cy="233770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Stressed clipart Vectors - Download Free High-Quality Vectors from Freepik  | Freepik">
            <a:extLst>
              <a:ext uri="{FF2B5EF4-FFF2-40B4-BE49-F238E27FC236}">
                <a16:creationId xmlns:a16="http://schemas.microsoft.com/office/drawing/2014/main" id="{2E2A426F-AE6E-F2EF-BC1B-99D891C74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314" y="3932464"/>
            <a:ext cx="2495550" cy="2495550"/>
          </a:xfrm>
          <a:prstGeom prst="ellipse">
            <a:avLst/>
          </a:prstGeom>
          <a:ln w="190500" cap="rnd">
            <a:solidFill>
              <a:srgbClr val="FF0000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ACDAE81F-A6B4-B3BE-EE7B-A23D0271A17F}"/>
              </a:ext>
            </a:extLst>
          </p:cNvPr>
          <p:cNvSpPr/>
          <p:nvPr/>
        </p:nvSpPr>
        <p:spPr>
          <a:xfrm>
            <a:off x="10154967" y="3088495"/>
            <a:ext cx="990600" cy="10511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3A1B7D5-A537-1BF6-088E-7B6C7767CC0F}"/>
              </a:ext>
            </a:extLst>
          </p:cNvPr>
          <p:cNvSpPr/>
          <p:nvPr/>
        </p:nvSpPr>
        <p:spPr>
          <a:xfrm>
            <a:off x="6698119" y="3127887"/>
            <a:ext cx="990600" cy="10511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C31595F-554E-3BC7-B32D-59B0CEF29BC7}"/>
              </a:ext>
            </a:extLst>
          </p:cNvPr>
          <p:cNvSpPr/>
          <p:nvPr/>
        </p:nvSpPr>
        <p:spPr>
          <a:xfrm>
            <a:off x="5064832" y="3175852"/>
            <a:ext cx="990600" cy="10511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5442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29F4C4-BB03-D198-6649-735CF089C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Sweating Nervous Man Vector Cartoon Clipart - FriendlyStock">
            <a:extLst>
              <a:ext uri="{FF2B5EF4-FFF2-40B4-BE49-F238E27FC236}">
                <a16:creationId xmlns:a16="http://schemas.microsoft.com/office/drawing/2014/main" id="{9359A739-9657-2A78-3E47-5873BE714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-1" b="43831"/>
          <a:stretch>
            <a:fillRect/>
          </a:stretch>
        </p:blipFill>
        <p:spPr bwMode="auto">
          <a:xfrm>
            <a:off x="3177381" y="163170"/>
            <a:ext cx="2205038" cy="209933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8,516 Nervous Girl Stock Vectors and Vector Art | Shutterstock">
            <a:extLst>
              <a:ext uri="{FF2B5EF4-FFF2-40B4-BE49-F238E27FC236}">
                <a16:creationId xmlns:a16="http://schemas.microsoft.com/office/drawing/2014/main" id="{006AD233-542F-BD7B-D020-59283F946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8"/>
          <a:stretch>
            <a:fillRect/>
          </a:stretch>
        </p:blipFill>
        <p:spPr bwMode="auto">
          <a:xfrm>
            <a:off x="2037079" y="231998"/>
            <a:ext cx="1955625" cy="182853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E11DB75-0906-FD59-F4E6-72106EF50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788823"/>
              </p:ext>
            </p:extLst>
          </p:nvPr>
        </p:nvGraphicFramePr>
        <p:xfrm>
          <a:off x="5202910" y="300826"/>
          <a:ext cx="6989090" cy="169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289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307592">
                  <a:extLst>
                    <a:ext uri="{9D8B030D-6E8A-4147-A177-3AD203B41FA5}">
                      <a16:colId xmlns:a16="http://schemas.microsoft.com/office/drawing/2014/main" val="2453843631"/>
                    </a:ext>
                  </a:extLst>
                </a:gridCol>
                <a:gridCol w="2002536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1947673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45439"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845439"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20,000- 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  <p:pic>
        <p:nvPicPr>
          <p:cNvPr id="10" name="Picture 6" descr="Woman Clipart Vector Art, Icons, and ...">
            <a:extLst>
              <a:ext uri="{FF2B5EF4-FFF2-40B4-BE49-F238E27FC236}">
                <a16:creationId xmlns:a16="http://schemas.microsoft.com/office/drawing/2014/main" id="{7D0F98A3-0EB9-FD63-3FDA-294203CF2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70" y="2060532"/>
            <a:ext cx="1665488" cy="16654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ppy Man Stock Illustrations – 912,426 Happy Man Stock Illustrations,  Vectors &amp; Clipart - Dreamstime">
            <a:extLst>
              <a:ext uri="{FF2B5EF4-FFF2-40B4-BE49-F238E27FC236}">
                <a16:creationId xmlns:a16="http://schemas.microsoft.com/office/drawing/2014/main" id="{A739C435-085E-EC31-5FEC-A479C7A02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71" y="2920486"/>
            <a:ext cx="1665487" cy="166548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941135C-1DA5-0890-6718-8B3B6DB13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282427"/>
              </p:ext>
            </p:extLst>
          </p:nvPr>
        </p:nvGraphicFramePr>
        <p:xfrm>
          <a:off x="3527902" y="2124433"/>
          <a:ext cx="8938069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900">
                  <a:extLst>
                    <a:ext uri="{9D8B030D-6E8A-4147-A177-3AD203B41FA5}">
                      <a16:colId xmlns:a16="http://schemas.microsoft.com/office/drawing/2014/main" val="2656567279"/>
                    </a:ext>
                  </a:extLst>
                </a:gridCol>
                <a:gridCol w="1543027">
                  <a:extLst>
                    <a:ext uri="{9D8B030D-6E8A-4147-A177-3AD203B41FA5}">
                      <a16:colId xmlns:a16="http://schemas.microsoft.com/office/drawing/2014/main" val="342942023"/>
                    </a:ext>
                  </a:extLst>
                </a:gridCol>
                <a:gridCol w="1530373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1559369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539994">
                <a:tc>
                  <a:txBody>
                    <a:bodyPr/>
                    <a:lstStyle/>
                    <a:p>
                      <a:pPr algn="ctr"/>
                      <a:r>
                        <a:rPr lang="he-IL" sz="2800" b="1" kern="1200" dirty="0">
                          <a:solidFill>
                            <a:schemeClr val="lt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ריבית</a:t>
                      </a:r>
                      <a:endParaRPr lang="LID4096" sz="2800" b="1" kern="1200" dirty="0">
                        <a:solidFill>
                          <a:schemeClr val="lt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kern="1200" dirty="0">
                          <a:solidFill>
                            <a:schemeClr val="lt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הלוואה</a:t>
                      </a:r>
                      <a:endParaRPr lang="LID4096" sz="2800" b="1" kern="1200" dirty="0">
                        <a:solidFill>
                          <a:schemeClr val="lt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713242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10%</a:t>
                      </a:r>
                      <a:endParaRPr lang="en-US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-100,000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+ 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80,000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</a:p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+</a:t>
                      </a:r>
                    </a:p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  <p:pic>
        <p:nvPicPr>
          <p:cNvPr id="2" name="Picture 1" descr="Secret Emoticon Stock Illustrations – 5,731 Secret Emoticon Stock  Illustrations, Vectors &amp; Clipart - Dreamstime">
            <a:extLst>
              <a:ext uri="{FF2B5EF4-FFF2-40B4-BE49-F238E27FC236}">
                <a16:creationId xmlns:a16="http://schemas.microsoft.com/office/drawing/2014/main" id="{089CCCA5-B150-5D75-3D9C-AE2FF6922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0" y="2262507"/>
            <a:ext cx="1910589" cy="1910589"/>
          </a:xfrm>
          <a:prstGeom prst="ellipse">
            <a:avLst/>
          </a:prstGeom>
          <a:ln w="190500" cap="rnd">
            <a:solidFill>
              <a:srgbClr val="FF0000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B08134-4DA1-CC65-56F9-5E3C42967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509308"/>
              </p:ext>
            </p:extLst>
          </p:nvPr>
        </p:nvGraphicFramePr>
        <p:xfrm>
          <a:off x="5202910" y="4317390"/>
          <a:ext cx="6806971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461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411997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521640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2404873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05990"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ריבית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החזר חודשי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סכום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נושה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70,000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 1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16 %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1,500 -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חברת אשראי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116402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4,000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בני דודים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70746"/>
                  </a:ext>
                </a:extLst>
              </a:tr>
            </a:tbl>
          </a:graphicData>
        </a:graphic>
      </p:graphicFrame>
      <p:pic>
        <p:nvPicPr>
          <p:cNvPr id="6" name="Picture 14" descr="Sweating Nervous Man Vector Cartoon Clipart - FriendlyStock">
            <a:extLst>
              <a:ext uri="{FF2B5EF4-FFF2-40B4-BE49-F238E27FC236}">
                <a16:creationId xmlns:a16="http://schemas.microsoft.com/office/drawing/2014/main" id="{34963DEE-2C59-8D61-FC25-7CDCC8CAA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-1" b="43831"/>
          <a:stretch>
            <a:fillRect/>
          </a:stretch>
        </p:blipFill>
        <p:spPr bwMode="auto">
          <a:xfrm>
            <a:off x="2890185" y="4637614"/>
            <a:ext cx="2205038" cy="209933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8,516 Nervous Girl Stock Vectors and Vector Art | Shutterstock">
            <a:extLst>
              <a:ext uri="{FF2B5EF4-FFF2-40B4-BE49-F238E27FC236}">
                <a16:creationId xmlns:a16="http://schemas.microsoft.com/office/drawing/2014/main" id="{7932A632-CA85-C451-5957-9D16EDB6E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8"/>
          <a:stretch>
            <a:fillRect/>
          </a:stretch>
        </p:blipFill>
        <p:spPr bwMode="auto">
          <a:xfrm>
            <a:off x="1749883" y="4706442"/>
            <a:ext cx="1955625" cy="182853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23E08A-8D3D-E10A-384D-1071F15DF4B8}"/>
              </a:ext>
            </a:extLst>
          </p:cNvPr>
          <p:cNvSpPr/>
          <p:nvPr/>
        </p:nvSpPr>
        <p:spPr>
          <a:xfrm>
            <a:off x="106268" y="159230"/>
            <a:ext cx="2466010" cy="120021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600" b="1" dirty="0">
                <a:latin typeface="Gisha" panose="020B0502040204020203" pitchFamily="34" charset="-79"/>
                <a:cs typeface="Gisha" panose="020B0502040204020203" pitchFamily="34" charset="-79"/>
              </a:rPr>
              <a:t>מתי מכחישים?</a:t>
            </a:r>
            <a:endParaRPr lang="LID4096" sz="3600" b="1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8289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34B4B-3AB5-E86B-F0FF-ABA3AEFBF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Sweating Nervous Man Vector Cartoon Clipart - FriendlyStock">
            <a:extLst>
              <a:ext uri="{FF2B5EF4-FFF2-40B4-BE49-F238E27FC236}">
                <a16:creationId xmlns:a16="http://schemas.microsoft.com/office/drawing/2014/main" id="{62A69330-F26C-C65E-9FEA-ED034D880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-1" b="43831"/>
          <a:stretch>
            <a:fillRect/>
          </a:stretch>
        </p:blipFill>
        <p:spPr bwMode="auto">
          <a:xfrm>
            <a:off x="5544755" y="1385644"/>
            <a:ext cx="2205038" cy="209933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8,516 Nervous Girl Stock Vectors and Vector Art | Shutterstock">
            <a:extLst>
              <a:ext uri="{FF2B5EF4-FFF2-40B4-BE49-F238E27FC236}">
                <a16:creationId xmlns:a16="http://schemas.microsoft.com/office/drawing/2014/main" id="{94D88CB2-A6E3-336E-944D-2593AAED4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8"/>
          <a:stretch>
            <a:fillRect/>
          </a:stretch>
        </p:blipFill>
        <p:spPr bwMode="auto">
          <a:xfrm>
            <a:off x="4688547" y="63492"/>
            <a:ext cx="1955625" cy="182853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ecret Emoticon Stock Illustrations – 5,731 Secret Emoticon Stock  Illustrations, Vectors &amp; Clipart - Dreamstime">
            <a:extLst>
              <a:ext uri="{FF2B5EF4-FFF2-40B4-BE49-F238E27FC236}">
                <a16:creationId xmlns:a16="http://schemas.microsoft.com/office/drawing/2014/main" id="{87F9395B-3082-A156-4944-7B4372A6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68" y="3866532"/>
            <a:ext cx="2507763" cy="2507763"/>
          </a:xfrm>
          <a:prstGeom prst="ellipse">
            <a:avLst/>
          </a:prstGeom>
          <a:ln w="190500" cap="rnd">
            <a:solidFill>
              <a:srgbClr val="FF0000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1E8F353-C469-40D8-B38E-B4E4285BB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828941"/>
              </p:ext>
            </p:extLst>
          </p:nvPr>
        </p:nvGraphicFramePr>
        <p:xfrm>
          <a:off x="9433402" y="234053"/>
          <a:ext cx="2002536" cy="169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2536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</a:tblGrid>
              <a:tr h="845439"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חובות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84543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80,000-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  <p:pic>
        <p:nvPicPr>
          <p:cNvPr id="10" name="Picture 6" descr="Woman Clipart Vector Art, Icons, and ...">
            <a:extLst>
              <a:ext uri="{FF2B5EF4-FFF2-40B4-BE49-F238E27FC236}">
                <a16:creationId xmlns:a16="http://schemas.microsoft.com/office/drawing/2014/main" id="{C7A74E8E-F3DC-3078-7775-20CE81A4C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093" y="3823679"/>
            <a:ext cx="1665488" cy="16654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ppy Man Stock Illustrations – 912,426 Happy Man Stock Illustrations,  Vectors &amp; Clipart - Dreamstime">
            <a:extLst>
              <a:ext uri="{FF2B5EF4-FFF2-40B4-BE49-F238E27FC236}">
                <a16:creationId xmlns:a16="http://schemas.microsoft.com/office/drawing/2014/main" id="{ECC1F89A-B095-DE34-EA9F-A33E67BBF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59" y="4854125"/>
            <a:ext cx="1665487" cy="166548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2E3B3F7-F78A-D0C0-3A39-A7A76C4ED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492855"/>
              </p:ext>
            </p:extLst>
          </p:nvPr>
        </p:nvGraphicFramePr>
        <p:xfrm>
          <a:off x="9433402" y="4399922"/>
          <a:ext cx="2288698" cy="169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8698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728564"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הלוואה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96231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+ </a:t>
                      </a:r>
                      <a:r>
                        <a:rPr lang="he-IL" sz="32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80,000</a:t>
                      </a:r>
                      <a:endParaRPr lang="LID4096" sz="32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  <p:pic>
        <p:nvPicPr>
          <p:cNvPr id="2" name="Picture 2" descr="עורך דין הוצאה לפועל - עורך דין עדי רוזנשטיין">
            <a:extLst>
              <a:ext uri="{FF2B5EF4-FFF2-40B4-BE49-F238E27FC236}">
                <a16:creationId xmlns:a16="http://schemas.microsoft.com/office/drawing/2014/main" id="{A5C9A1DD-DB8C-372D-22E3-09F674046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378" y="2060532"/>
            <a:ext cx="3061747" cy="14244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5DD7EC9-214D-C7F5-DD30-BB303096676E}"/>
              </a:ext>
            </a:extLst>
          </p:cNvPr>
          <p:cNvSpPr/>
          <p:nvPr/>
        </p:nvSpPr>
        <p:spPr>
          <a:xfrm flipH="1">
            <a:off x="6787837" y="822012"/>
            <a:ext cx="2501900" cy="762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026" name="Picture 2" descr="Drill Down, Fix The Problem | Royalty-Free Vector Stock | FreeImages">
            <a:extLst>
              <a:ext uri="{FF2B5EF4-FFF2-40B4-BE49-F238E27FC236}">
                <a16:creationId xmlns:a16="http://schemas.microsoft.com/office/drawing/2014/main" id="{36370E36-4F37-308F-D39F-BE70FE53D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62" y="366363"/>
            <a:ext cx="1955625" cy="2760067"/>
          </a:xfrm>
          <a:prstGeom prst="rect">
            <a:avLst/>
          </a:prstGeom>
          <a:noFill/>
          <a:ln w="762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BCD0701-8015-5B62-06C3-1949AEB0F73F}"/>
              </a:ext>
            </a:extLst>
          </p:cNvPr>
          <p:cNvSpPr/>
          <p:nvPr/>
        </p:nvSpPr>
        <p:spPr>
          <a:xfrm flipH="1">
            <a:off x="2780612" y="1584012"/>
            <a:ext cx="2501900" cy="762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23EF1A-D017-1555-BC21-7FE8C35BAC2C}"/>
              </a:ext>
            </a:extLst>
          </p:cNvPr>
          <p:cNvSpPr/>
          <p:nvPr/>
        </p:nvSpPr>
        <p:spPr>
          <a:xfrm flipH="1">
            <a:off x="6969289" y="5410200"/>
            <a:ext cx="2501900" cy="762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0DAF94D-DE38-97CA-EF10-6451B3966859}"/>
              </a:ext>
            </a:extLst>
          </p:cNvPr>
          <p:cNvSpPr/>
          <p:nvPr/>
        </p:nvSpPr>
        <p:spPr>
          <a:xfrm flipH="1">
            <a:off x="2979936" y="4168570"/>
            <a:ext cx="2501900" cy="762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601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70977E-C112-530E-594A-6421672A3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ancial Stability Vector Art, Icons, and Graphics for Free Download">
            <a:extLst>
              <a:ext uri="{FF2B5EF4-FFF2-40B4-BE49-F238E27FC236}">
                <a16:creationId xmlns:a16="http://schemas.microsoft.com/office/drawing/2014/main" id="{5F3AFEF5-50A4-3515-A7F4-AD66A0E23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3" r="9631"/>
          <a:stretch>
            <a:fillRect/>
          </a:stretch>
        </p:blipFill>
        <p:spPr bwMode="auto">
          <a:xfrm>
            <a:off x="9419142" y="1206954"/>
            <a:ext cx="2465339" cy="203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2F43E06-0BD6-D13D-5554-4188E96370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0380" y="155828"/>
            <a:ext cx="8490631" cy="1181482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800" b="1" dirty="0">
                <a:latin typeface="Gisha" panose="020B0502040204020203" pitchFamily="34" charset="-79"/>
                <a:cs typeface="Gisha" panose="020B0502040204020203" pitchFamily="34" charset="-79"/>
              </a:rPr>
              <a:t>חוסר יציבית כלכלית מוביל ל...</a:t>
            </a:r>
            <a:endParaRPr lang="he-IL" sz="32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19" name="Picture 2" descr="Happy couple in love - Free Vector Download | VectorPortal">
            <a:extLst>
              <a:ext uri="{FF2B5EF4-FFF2-40B4-BE49-F238E27FC236}">
                <a16:creationId xmlns:a16="http://schemas.microsoft.com/office/drawing/2014/main" id="{82ADB370-621D-3C05-2A73-9A3C6EC84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" b="6893"/>
          <a:stretch>
            <a:fillRect/>
          </a:stretch>
        </p:blipFill>
        <p:spPr bwMode="auto">
          <a:xfrm>
            <a:off x="6737713" y="1234032"/>
            <a:ext cx="2413907" cy="2222046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8,400+ Angry Couple Stock Illustrations, Royalty-Free Vector Graphics &amp; Clip  Art - iStock | Angry couple car, Angry couple in bed, Angry couple divorce">
            <a:extLst>
              <a:ext uri="{FF2B5EF4-FFF2-40B4-BE49-F238E27FC236}">
                <a16:creationId xmlns:a16="http://schemas.microsoft.com/office/drawing/2014/main" id="{8FF21819-FC79-B2D2-CCD2-326078ADE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632" y="3850821"/>
            <a:ext cx="2413907" cy="241390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le Friends Stock Illustrations – 56,159 Male Friends Stock Illustrations,  Vectors &amp; Clipart - Dreamstime">
            <a:extLst>
              <a:ext uri="{FF2B5EF4-FFF2-40B4-BE49-F238E27FC236}">
                <a16:creationId xmlns:a16="http://schemas.microsoft.com/office/drawing/2014/main" id="{CD55FFBA-5189-6EEC-4D21-E01744A6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390" y="1138102"/>
            <a:ext cx="2413907" cy="2413907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utcast Crowd: Over 276 Royalty-Free Licensable Stock Illustrations &amp;  Drawings | Shutterstock">
            <a:extLst>
              <a:ext uri="{FF2B5EF4-FFF2-40B4-BE49-F238E27FC236}">
                <a16:creationId xmlns:a16="http://schemas.microsoft.com/office/drawing/2014/main" id="{7EE9DB26-8CC8-6228-A5E9-2FE1B2951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3"/>
          <a:stretch>
            <a:fillRect/>
          </a:stretch>
        </p:blipFill>
        <p:spPr bwMode="auto">
          <a:xfrm>
            <a:off x="3040380" y="3850821"/>
            <a:ext cx="3545477" cy="233770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Stressed clipart Vectors - Download Free High-Quality Vectors from Freepik  | Freepik">
            <a:extLst>
              <a:ext uri="{FF2B5EF4-FFF2-40B4-BE49-F238E27FC236}">
                <a16:creationId xmlns:a16="http://schemas.microsoft.com/office/drawing/2014/main" id="{BB3A3E2E-70E3-193B-E270-881D23933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314" y="3932464"/>
            <a:ext cx="2495550" cy="2495550"/>
          </a:xfrm>
          <a:prstGeom prst="ellipse">
            <a:avLst/>
          </a:prstGeom>
          <a:ln w="190500" cap="rnd">
            <a:solidFill>
              <a:srgbClr val="FF0000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7B905BE2-A194-11E6-9061-82879CAE9394}"/>
              </a:ext>
            </a:extLst>
          </p:cNvPr>
          <p:cNvSpPr/>
          <p:nvPr/>
        </p:nvSpPr>
        <p:spPr>
          <a:xfrm>
            <a:off x="10154967" y="3088495"/>
            <a:ext cx="990600" cy="10511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 descr="Secret Emoticon Stock Illustrations – 5,731 Secret Emoticon Stock  Illustrations, Vectors &amp; Clipart - Dreamstime">
            <a:extLst>
              <a:ext uri="{FF2B5EF4-FFF2-40B4-BE49-F238E27FC236}">
                <a16:creationId xmlns:a16="http://schemas.microsoft.com/office/drawing/2014/main" id="{69D1CC4B-6312-E7D7-1659-3EF4EC73A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90" y="3920251"/>
            <a:ext cx="2507763" cy="2507763"/>
          </a:xfrm>
          <a:prstGeom prst="ellipse">
            <a:avLst/>
          </a:prstGeom>
          <a:ln w="190500" cap="rnd">
            <a:solidFill>
              <a:srgbClr val="FF0000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rill Down, Fix The Problem | Royalty-Free Vector Stock | FreeImages">
            <a:extLst>
              <a:ext uri="{FF2B5EF4-FFF2-40B4-BE49-F238E27FC236}">
                <a16:creationId xmlns:a16="http://schemas.microsoft.com/office/drawing/2014/main" id="{E6624B40-B7F8-FA53-FD67-C08B86CCA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92" y="696011"/>
            <a:ext cx="1955625" cy="2760067"/>
          </a:xfrm>
          <a:prstGeom prst="rect">
            <a:avLst/>
          </a:prstGeom>
          <a:noFill/>
          <a:ln w="762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947C84A5-F343-4393-2B8D-A21984F03D58}"/>
              </a:ext>
            </a:extLst>
          </p:cNvPr>
          <p:cNvSpPr/>
          <p:nvPr/>
        </p:nvSpPr>
        <p:spPr>
          <a:xfrm>
            <a:off x="8184928" y="3107545"/>
            <a:ext cx="990600" cy="10511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C13B69C-2909-81B4-83E9-8D7F6079C65C}"/>
              </a:ext>
            </a:extLst>
          </p:cNvPr>
          <p:cNvSpPr/>
          <p:nvPr/>
        </p:nvSpPr>
        <p:spPr>
          <a:xfrm>
            <a:off x="5474951" y="3199017"/>
            <a:ext cx="990600" cy="10511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FBC64E9-DD41-430B-002E-BC34FF5C07B0}"/>
              </a:ext>
            </a:extLst>
          </p:cNvPr>
          <p:cNvSpPr/>
          <p:nvPr/>
        </p:nvSpPr>
        <p:spPr>
          <a:xfrm>
            <a:off x="1892932" y="3325258"/>
            <a:ext cx="990600" cy="10511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0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0CD7E-1432-4788-2B0A-B1B35C5C5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5EAB391-71FF-5FE6-DC48-4DE7C9F0DC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0380" y="155828"/>
            <a:ext cx="8490631" cy="1181482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800" b="1" dirty="0">
                <a:latin typeface="Gisha" panose="020B0502040204020203" pitchFamily="34" charset="-79"/>
                <a:cs typeface="Gisha" panose="020B0502040204020203" pitchFamily="34" charset="-79"/>
              </a:rPr>
              <a:t>תהליך הבראה (של פעמונים)</a:t>
            </a:r>
            <a:endParaRPr lang="he-IL" sz="32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D3DCFDA-F3BA-17E3-E30D-97902098E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457696"/>
              </p:ext>
            </p:extLst>
          </p:nvPr>
        </p:nvGraphicFramePr>
        <p:xfrm>
          <a:off x="544828" y="2502753"/>
          <a:ext cx="4046725" cy="146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3787">
                  <a:extLst>
                    <a:ext uri="{9D8B030D-6E8A-4147-A177-3AD203B41FA5}">
                      <a16:colId xmlns:a16="http://schemas.microsoft.com/office/drawing/2014/main" val="2456138728"/>
                    </a:ext>
                  </a:extLst>
                </a:gridCol>
                <a:gridCol w="2152938">
                  <a:extLst>
                    <a:ext uri="{9D8B030D-6E8A-4147-A177-3AD203B41FA5}">
                      <a16:colId xmlns:a16="http://schemas.microsoft.com/office/drawing/2014/main" val="981720264"/>
                    </a:ext>
                  </a:extLst>
                </a:gridCol>
              </a:tblGrid>
              <a:tr h="875470">
                <a:tc>
                  <a:txBody>
                    <a:bodyPr/>
                    <a:lstStyle/>
                    <a:p>
                      <a:pPr algn="ctr" rtl="0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</a:p>
                    <a:p>
                      <a:pPr algn="ctr" rtl="0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שוטפות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</a:p>
                    <a:p>
                      <a:pPr algn="ctr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שוטפות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696879"/>
                  </a:ext>
                </a:extLst>
              </a:tr>
              <a:tr h="5200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9,000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12,000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695688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6CEF74-9848-AC5F-E929-0C47AC497C27}"/>
              </a:ext>
            </a:extLst>
          </p:cNvPr>
          <p:cNvSpPr/>
          <p:nvPr/>
        </p:nvSpPr>
        <p:spPr>
          <a:xfrm>
            <a:off x="8349343" y="1119927"/>
            <a:ext cx="2333398" cy="1061557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600" b="1" dirty="0">
                <a:latin typeface="Gisha" panose="020B0502040204020203" pitchFamily="34" charset="-79"/>
                <a:cs typeface="Gisha" panose="020B0502040204020203" pitchFamily="34" charset="-79"/>
              </a:rPr>
              <a:t>1. שיקוף</a:t>
            </a:r>
            <a:endParaRPr lang="LID4096" sz="3600" b="1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4D2CA52-EB02-48E0-2CE8-999B3683D4DC}"/>
              </a:ext>
            </a:extLst>
          </p:cNvPr>
          <p:cNvSpPr/>
          <p:nvPr/>
        </p:nvSpPr>
        <p:spPr>
          <a:xfrm>
            <a:off x="668715" y="1183775"/>
            <a:ext cx="3385457" cy="1061557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600" b="1" dirty="0">
                <a:latin typeface="Gisha" panose="020B0502040204020203" pitchFamily="34" charset="-79"/>
                <a:cs typeface="Gisha" panose="020B0502040204020203" pitchFamily="34" charset="-79"/>
              </a:rPr>
              <a:t>2. איזון תקציב</a:t>
            </a:r>
            <a:endParaRPr lang="LID4096" sz="3600" b="1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4100" name="Picture 4" descr="Visual Inspection Clipart | Free Images at Clker.com - vector clip art  online, royalty free &amp; public domain">
            <a:extLst>
              <a:ext uri="{FF2B5EF4-FFF2-40B4-BE49-F238E27FC236}">
                <a16:creationId xmlns:a16="http://schemas.microsoft.com/office/drawing/2014/main" id="{A9C3B67F-EA92-D866-8CD5-5F79C59B4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0" r="15482"/>
          <a:stretch>
            <a:fillRect/>
          </a:stretch>
        </p:blipFill>
        <p:spPr bwMode="auto">
          <a:xfrm>
            <a:off x="8565900" y="2181484"/>
            <a:ext cx="2906487" cy="29094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artoon man with shocked expression comic style avatar illustration  62711766 Vector Art at Vecteezy">
            <a:extLst>
              <a:ext uri="{FF2B5EF4-FFF2-40B4-BE49-F238E27FC236}">
                <a16:creationId xmlns:a16="http://schemas.microsoft.com/office/drawing/2014/main" id="{EBE5F6F4-CD82-8599-4491-B76C89D9C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996" y="2290176"/>
            <a:ext cx="2333398" cy="247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38568D2-0E55-D3AF-55E9-6B70F437F85F}"/>
              </a:ext>
            </a:extLst>
          </p:cNvPr>
          <p:cNvSpPr/>
          <p:nvPr/>
        </p:nvSpPr>
        <p:spPr>
          <a:xfrm>
            <a:off x="4054172" y="5184131"/>
            <a:ext cx="3635828" cy="1061557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600" b="1" dirty="0">
                <a:latin typeface="Gisha" panose="020B0502040204020203" pitchFamily="34" charset="-79"/>
                <a:cs typeface="Gisha" panose="020B0502040204020203" pitchFamily="34" charset="-79"/>
              </a:rPr>
              <a:t>3. הסדר חובות</a:t>
            </a:r>
            <a:endParaRPr lang="LID4096" sz="3600" b="1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4104" name="Picture 8" descr="4,100+ Debt Free Stock Illustrations, Royalty-Free Vector Graphics &amp; Clip  Art - iStock | Financial freedom, Debt consolidation, Debt">
            <a:extLst>
              <a:ext uri="{FF2B5EF4-FFF2-40B4-BE49-F238E27FC236}">
                <a16:creationId xmlns:a16="http://schemas.microsoft.com/office/drawing/2014/main" id="{A9F19A01-6828-FA7C-E30F-7B62D95F0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8" y="4243221"/>
            <a:ext cx="3366209" cy="224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rill Down, Fix The Problem | Royalty-Free Vector Stock | FreeImages">
            <a:extLst>
              <a:ext uri="{FF2B5EF4-FFF2-40B4-BE49-F238E27FC236}">
                <a16:creationId xmlns:a16="http://schemas.microsoft.com/office/drawing/2014/main" id="{2E7CB9A5-6248-A2CD-F5C1-7FABCF4FA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070" y="1119927"/>
            <a:ext cx="1368420" cy="1931317"/>
          </a:xfrm>
          <a:prstGeom prst="rect">
            <a:avLst/>
          </a:prstGeom>
          <a:noFill/>
          <a:ln w="762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42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332B31-11A9-C8CE-F5B9-EC6573C37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34EC1D-CD80-CB45-9808-AADAC51B36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98" y="0"/>
            <a:ext cx="8445373" cy="4588892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endParaRPr lang="en-US" sz="480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800" b="1" dirty="0">
                <a:latin typeface="Gisha" panose="020B0502040204020203" pitchFamily="34" charset="-79"/>
                <a:cs typeface="Gisha" panose="020B0502040204020203" pitchFamily="34" charset="-79"/>
              </a:rPr>
              <a:t> כמה שאלות נוספות...</a:t>
            </a:r>
          </a:p>
          <a:p>
            <a:pPr lvl="1" algn="r" rtl="1">
              <a:lnSpc>
                <a:spcPct val="120000"/>
              </a:lnSpc>
            </a:pP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קצת יידע פיננסי</a:t>
            </a:r>
            <a:endParaRPr lang="en-US" sz="320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68449D-8F46-E452-5C66-193E93C1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122" name="Picture 2" descr="Cute question mark clipart Images - Free Download on Freepik">
            <a:extLst>
              <a:ext uri="{FF2B5EF4-FFF2-40B4-BE49-F238E27FC236}">
                <a16:creationId xmlns:a16="http://schemas.microsoft.com/office/drawing/2014/main" id="{CC7B6906-17D2-16E9-BC27-2AC0053E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78" y="2242457"/>
            <a:ext cx="4871357" cy="389708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615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7FE7ED-292A-D02D-1434-7AB2BCF2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d credit score rating indicator isolated Vector Image">
            <a:extLst>
              <a:ext uri="{FF2B5EF4-FFF2-40B4-BE49-F238E27FC236}">
                <a16:creationId xmlns:a16="http://schemas.microsoft.com/office/drawing/2014/main" id="{3067DCC7-D2D3-D2E1-044A-F128F3A5C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4" t="9726" r="15798" b="18800"/>
          <a:stretch>
            <a:fillRect/>
          </a:stretch>
        </p:blipFill>
        <p:spPr bwMode="auto">
          <a:xfrm>
            <a:off x="5864980" y="1809106"/>
            <a:ext cx="3807568" cy="323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60DA896-8BF2-42D1-0F9D-1FF59B66E8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2200" y="155828"/>
            <a:ext cx="9168811" cy="1181482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800" b="1" dirty="0">
                <a:latin typeface="Gisha" panose="020B0502040204020203" pitchFamily="34" charset="-79"/>
                <a:cs typeface="Gisha" panose="020B0502040204020203" pitchFamily="34" charset="-79"/>
              </a:rPr>
              <a:t>דירוג אשראי נמוך – איך זה קורה?</a:t>
            </a:r>
            <a:endParaRPr lang="he-IL" sz="32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8EFC96C2-72D5-1C0F-B487-B20AC3DA4F3C}"/>
              </a:ext>
            </a:extLst>
          </p:cNvPr>
          <p:cNvSpPr txBox="1">
            <a:spLocks/>
          </p:cNvSpPr>
          <p:nvPr/>
        </p:nvSpPr>
        <p:spPr>
          <a:xfrm>
            <a:off x="348343" y="1723370"/>
            <a:ext cx="5312229" cy="4372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20000"/>
              </a:lnSpc>
              <a:spcAft>
                <a:spcPts val="0"/>
              </a:spcAft>
            </a:pPr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פיגורים חוזרים </a:t>
            </a: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בתשלומי הלוואות וכרטיסי אשראי</a:t>
            </a:r>
            <a:endParaRPr lang="en-US" sz="320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r" rtl="1">
              <a:lnSpc>
                <a:spcPct val="120000"/>
              </a:lnSpc>
              <a:spcAft>
                <a:spcPts val="0"/>
              </a:spcAft>
            </a:pPr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ניצול גבוה </a:t>
            </a: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של מסגרת האשראי </a:t>
            </a:r>
            <a:endParaRPr lang="en-US" sz="320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r" rtl="1">
              <a:lnSpc>
                <a:spcPct val="120000"/>
              </a:lnSpc>
              <a:spcAft>
                <a:spcPts val="0"/>
              </a:spcAft>
            </a:pPr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היסטוריית אשראי חסרה</a:t>
            </a: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 או קצרה</a:t>
            </a:r>
            <a:endParaRPr lang="en-US" sz="320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r" rtl="1">
              <a:lnSpc>
                <a:spcPct val="120000"/>
              </a:lnSpc>
              <a:spcAft>
                <a:spcPts val="0"/>
              </a:spcAft>
            </a:pPr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ריבוי בקשות לאשראי</a:t>
            </a: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 בזמן קצר </a:t>
            </a:r>
            <a:endParaRPr lang="en-US" sz="320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r" rtl="1">
              <a:lnSpc>
                <a:spcPct val="120000"/>
              </a:lnSpc>
              <a:spcAft>
                <a:spcPts val="0"/>
              </a:spcAft>
            </a:pPr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חובות פתוחים </a:t>
            </a: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שלא טופלו או הועברו לגבייה</a:t>
            </a:r>
          </a:p>
        </p:txBody>
      </p:sp>
    </p:spTree>
    <p:extLst>
      <p:ext uri="{BB962C8B-B14F-4D97-AF65-F5344CB8AC3E}">
        <p14:creationId xmlns:p14="http://schemas.microsoft.com/office/powerpoint/2010/main" val="288456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149288-118F-87BA-3F36-1C51C7A66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d credit score rating indicator isolated Vector Image">
            <a:extLst>
              <a:ext uri="{FF2B5EF4-FFF2-40B4-BE49-F238E27FC236}">
                <a16:creationId xmlns:a16="http://schemas.microsoft.com/office/drawing/2014/main" id="{C67BEE06-F84C-7AE8-8D60-EE2964D85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4" t="9726" r="15798" b="18800"/>
          <a:stretch>
            <a:fillRect/>
          </a:stretch>
        </p:blipFill>
        <p:spPr bwMode="auto">
          <a:xfrm>
            <a:off x="5864980" y="1809106"/>
            <a:ext cx="3807568" cy="323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4AD440AC-E0A8-FDCA-F1F6-3AEA471F2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2200" y="155828"/>
            <a:ext cx="9168811" cy="1181482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800" b="1" dirty="0">
                <a:latin typeface="Gisha" panose="020B0502040204020203" pitchFamily="34" charset="-79"/>
                <a:cs typeface="Gisha" panose="020B0502040204020203" pitchFamily="34" charset="-79"/>
              </a:rPr>
              <a:t>דירוג אשראי נמוך – מה איכפת לי?</a:t>
            </a:r>
            <a:endParaRPr lang="he-IL" sz="32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8DD10C7D-0D29-E395-EBEC-F5BE6831128A}"/>
              </a:ext>
            </a:extLst>
          </p:cNvPr>
          <p:cNvSpPr txBox="1">
            <a:spLocks/>
          </p:cNvSpPr>
          <p:nvPr/>
        </p:nvSpPr>
        <p:spPr>
          <a:xfrm>
            <a:off x="391886" y="1723370"/>
            <a:ext cx="5268686" cy="47100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20000"/>
              </a:lnSpc>
              <a:spcAft>
                <a:spcPts val="0"/>
              </a:spcAft>
            </a:pPr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ריביות גבוהות </a:t>
            </a: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יותר על הלוואות ומשכנתא </a:t>
            </a:r>
          </a:p>
          <a:p>
            <a:pPr algn="r" rtl="1">
              <a:lnSpc>
                <a:spcPct val="120000"/>
              </a:lnSpc>
              <a:spcAft>
                <a:spcPts val="0"/>
              </a:spcAft>
            </a:pP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קושי </a:t>
            </a:r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לקבל אישור לאשראי </a:t>
            </a: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חדש </a:t>
            </a:r>
          </a:p>
          <a:p>
            <a:pPr algn="r" rtl="1">
              <a:lnSpc>
                <a:spcPct val="120000"/>
              </a:lnSpc>
              <a:spcAft>
                <a:spcPts val="0"/>
              </a:spcAft>
            </a:pPr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דרישות לביטחונות </a:t>
            </a: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או ערבויות נוספות </a:t>
            </a:r>
          </a:p>
          <a:p>
            <a:pPr algn="r" rtl="1">
              <a:lnSpc>
                <a:spcPct val="120000"/>
              </a:lnSpc>
              <a:spcAft>
                <a:spcPts val="0"/>
              </a:spcAft>
            </a:pPr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סירוב לשכירות </a:t>
            </a: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בדירות מסוימות </a:t>
            </a:r>
          </a:p>
          <a:p>
            <a:pPr algn="r" rtl="1">
              <a:lnSpc>
                <a:spcPct val="120000"/>
              </a:lnSpc>
              <a:spcAft>
                <a:spcPts val="0"/>
              </a:spcAft>
            </a:pPr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הוצאות חודשיות</a:t>
            </a: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 גבוהות יותר שמקשות על יציבות כלכלית</a:t>
            </a:r>
          </a:p>
        </p:txBody>
      </p:sp>
    </p:spTree>
    <p:extLst>
      <p:ext uri="{BB962C8B-B14F-4D97-AF65-F5344CB8AC3E}">
        <p14:creationId xmlns:p14="http://schemas.microsoft.com/office/powerpoint/2010/main" val="382495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B9BA82-0C9D-155A-E515-C19770717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ADE9C5E4-EBAF-6141-6478-7CB2F37BE7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6144" y="155828"/>
            <a:ext cx="9734868" cy="1181482"/>
          </a:xfrm>
        </p:spPr>
        <p:txBody>
          <a:bodyPr>
            <a:normAutofit fontScale="92500"/>
          </a:bodyPr>
          <a:lstStyle/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800" b="1" dirty="0">
                <a:latin typeface="Gisha" panose="020B0502040204020203" pitchFamily="34" charset="-79"/>
                <a:cs typeface="Gisha" panose="020B0502040204020203" pitchFamily="34" charset="-79"/>
              </a:rPr>
              <a:t>מה קורה אם לא מסדירים את החובות?</a:t>
            </a:r>
            <a:endParaRPr lang="he-IL" sz="32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DAAF04-3E59-199E-9F50-1DB53A15C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065226"/>
              </p:ext>
            </p:extLst>
          </p:nvPr>
        </p:nvGraphicFramePr>
        <p:xfrm>
          <a:off x="7724243" y="3130763"/>
          <a:ext cx="3926513" cy="2878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640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2404873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05990"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סכום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נושה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70,000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 1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85,000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 2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1061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…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...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18377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500,000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195920"/>
                  </a:ext>
                </a:extLst>
              </a:tr>
            </a:tbl>
          </a:graphicData>
        </a:graphic>
      </p:graphicFrame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78FEFFF-5A9E-D220-CCA4-75C2230CECA7}"/>
              </a:ext>
            </a:extLst>
          </p:cNvPr>
          <p:cNvSpPr txBox="1">
            <a:spLocks/>
          </p:cNvSpPr>
          <p:nvPr/>
        </p:nvSpPr>
        <p:spPr>
          <a:xfrm>
            <a:off x="1251858" y="1420345"/>
            <a:ext cx="5268686" cy="47100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 rtl="1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</a:pPr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הגשת בקשה לבית המשפט </a:t>
            </a: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לפתיחת הליך חדלות פרעון.</a:t>
            </a:r>
          </a:p>
          <a:p>
            <a:pPr marL="514350" indent="-514350" algn="r" rtl="1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</a:pPr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מינוי נאמן שינהל </a:t>
            </a: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את הנכסים והחובות. </a:t>
            </a:r>
          </a:p>
          <a:p>
            <a:pPr marL="514350" indent="-514350" algn="r" rtl="1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</a:pPr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פירסום הליך לציבור </a:t>
            </a: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כדי שהנושים ידעו. </a:t>
            </a:r>
          </a:p>
          <a:p>
            <a:pPr marL="514350" indent="-514350" algn="r" rtl="1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</a:pPr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איסוף נכסים והכנסות </a:t>
            </a: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לטובת פירעון חלקי של החובות. </a:t>
            </a:r>
          </a:p>
          <a:p>
            <a:pPr marL="514350" indent="-514350" algn="r" rtl="1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</a:pPr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תכנית פירעון </a:t>
            </a: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או סיום הליך – שחרור מהחובות לאחר תקופת הליך (3-7 שנים).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445E52-D39C-9BDB-2371-B2D85108EDDD}"/>
              </a:ext>
            </a:extLst>
          </p:cNvPr>
          <p:cNvSpPr/>
          <p:nvPr/>
        </p:nvSpPr>
        <p:spPr>
          <a:xfrm>
            <a:off x="6825343" y="1112517"/>
            <a:ext cx="4825413" cy="165245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4400" b="1" dirty="0">
                <a:latin typeface="Gisha" panose="020B0502040204020203" pitchFamily="34" charset="-79"/>
                <a:cs typeface="Gisha" panose="020B0502040204020203" pitchFamily="34" charset="-79"/>
              </a:rPr>
              <a:t>חוק חדלות פרעון </a:t>
            </a:r>
          </a:p>
          <a:p>
            <a:pPr algn="ctr"/>
            <a:r>
              <a:rPr lang="he-IL" sz="4400" b="1" dirty="0">
                <a:latin typeface="Gisha" panose="020B0502040204020203" pitchFamily="34" charset="-79"/>
                <a:cs typeface="Gisha" panose="020B0502040204020203" pitchFamily="34" charset="-79"/>
              </a:rPr>
              <a:t>– מאז 9.2019</a:t>
            </a:r>
            <a:endParaRPr lang="LID4096" sz="4400" b="1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2298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074" name="Picture 2" descr="Happy Man Stock Illustrations – 912,426 Happy Man Stock Illustrations,  Vectors &amp; Clipart - Dreamstime">
            <a:extLst>
              <a:ext uri="{FF2B5EF4-FFF2-40B4-BE49-F238E27FC236}">
                <a16:creationId xmlns:a16="http://schemas.microsoft.com/office/drawing/2014/main" id="{D96E628F-CEE1-C9C0-BA32-D9BB4207F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062" y="2570226"/>
            <a:ext cx="2598674" cy="259867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81B4478-E114-7D58-865E-FFF729851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012198"/>
              </p:ext>
            </p:extLst>
          </p:nvPr>
        </p:nvGraphicFramePr>
        <p:xfrm>
          <a:off x="2657831" y="415126"/>
          <a:ext cx="6989090" cy="169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289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307592">
                  <a:extLst>
                    <a:ext uri="{9D8B030D-6E8A-4147-A177-3AD203B41FA5}">
                      <a16:colId xmlns:a16="http://schemas.microsoft.com/office/drawing/2014/main" val="2453843631"/>
                    </a:ext>
                  </a:extLst>
                </a:gridCol>
                <a:gridCol w="2002536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1947673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45439"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84543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+ 3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0,000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  <p:pic>
        <p:nvPicPr>
          <p:cNvPr id="3078" name="Picture 6" descr="Woman Clipart Vector Art, Icons, and ...">
            <a:extLst>
              <a:ext uri="{FF2B5EF4-FFF2-40B4-BE49-F238E27FC236}">
                <a16:creationId xmlns:a16="http://schemas.microsoft.com/office/drawing/2014/main" id="{0E3F47F4-3F11-16D1-017E-56DFB6CE6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417" y="2570226"/>
            <a:ext cx="2417763" cy="24177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0604A6C-D729-13F7-46DD-F27623456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70" y="4495355"/>
            <a:ext cx="2244480" cy="17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uined cracked building yellow home after disaster and catastrophe graphic  element for website demolition and collapse cartoon flat vector  illustration isolated on white background | Premium Vector">
            <a:extLst>
              <a:ext uri="{FF2B5EF4-FFF2-40B4-BE49-F238E27FC236}">
                <a16:creationId xmlns:a16="http://schemas.microsoft.com/office/drawing/2014/main" id="{C7EAAF64-9811-2F92-3E03-F4AB4462E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03" y="2449285"/>
            <a:ext cx="1973603" cy="17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Business Collapse, Economic Downturn Due To the Coronovirus Pandemic.  Businessmen Holding on To Their Heads Stock Vector - Illustration of  danger, health: 176717140">
            <a:extLst>
              <a:ext uri="{FF2B5EF4-FFF2-40B4-BE49-F238E27FC236}">
                <a16:creationId xmlns:a16="http://schemas.microsoft.com/office/drawing/2014/main" id="{7A3BDECF-7C56-D80F-0835-C90ADE10A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879" y="4510149"/>
            <a:ext cx="2670048" cy="178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ABDEDC1-85A7-AFD1-C0F6-66B5D357B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18556" y="5301743"/>
            <a:ext cx="2598674" cy="990663"/>
          </a:xfrm>
          <a:solidFill>
            <a:srgbClr val="FF7C80"/>
          </a:solidFill>
        </p:spPr>
        <p:txBody>
          <a:bodyPr>
            <a:normAutofit/>
          </a:bodyPr>
          <a:lstStyle/>
          <a:p>
            <a:pPr marL="0" indent="0" algn="ct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bg2">
                    <a:lumMod val="10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- 50,000</a:t>
            </a:r>
            <a:endParaRPr lang="he-IL" sz="3200" dirty="0">
              <a:solidFill>
                <a:schemeClr val="bg2">
                  <a:lumMod val="10000"/>
                </a:schemeClr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1026" name="Picture 2" descr="23,300+ Wedding Clipart Illustrations, Royalty-Free Vector – Free Clipart  #4021141 | Clipart Library">
            <a:extLst>
              <a:ext uri="{FF2B5EF4-FFF2-40B4-BE49-F238E27FC236}">
                <a16:creationId xmlns:a16="http://schemas.microsoft.com/office/drawing/2014/main" id="{7804CD44-3C92-046A-9BB9-9AFB0EB2F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861" y="2449285"/>
            <a:ext cx="1358857" cy="192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F61E5-3F52-41B1-29CD-5462D618D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93FBBA-1710-3777-96C9-A731EBD1A3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74970" y="152401"/>
            <a:ext cx="4350657" cy="1219199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800" b="1" dirty="0">
                <a:latin typeface="Gisha" panose="020B0502040204020203" pitchFamily="34" charset="-79"/>
                <a:cs typeface="Gisha" panose="020B0502040204020203" pitchFamily="34" charset="-79"/>
              </a:rPr>
              <a:t> בסיכום...</a:t>
            </a: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FB8507-21F6-71DC-0DA5-09CB0DD6B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2" name="Picture 2" descr="131,400+ Debt Stock Illustrations, Royalty-Free Vector Graphics &amp; Clip Art  - iStock | Debt free, Credit card debt, Debt consolidation">
            <a:extLst>
              <a:ext uri="{FF2B5EF4-FFF2-40B4-BE49-F238E27FC236}">
                <a16:creationId xmlns:a16="http://schemas.microsoft.com/office/drawing/2014/main" id="{6F17D244-0373-1C41-0B63-E94BFD337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670" y="1132114"/>
            <a:ext cx="3572330" cy="29306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8396D81-6E85-0DCE-6E83-9AD71B54A57D}"/>
              </a:ext>
            </a:extLst>
          </p:cNvPr>
          <p:cNvSpPr txBox="1">
            <a:spLocks/>
          </p:cNvSpPr>
          <p:nvPr/>
        </p:nvSpPr>
        <p:spPr>
          <a:xfrm>
            <a:off x="4484914" y="851741"/>
            <a:ext cx="4007760" cy="2488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400" b="1" dirty="0">
                <a:solidFill>
                  <a:schemeClr val="bg2">
                    <a:lumMod val="50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חוב - </a:t>
            </a:r>
          </a:p>
          <a:p>
            <a:pPr algn="r" rtl="1">
              <a:lnSpc>
                <a:spcPct val="120000"/>
              </a:lnSpc>
              <a:spcAft>
                <a:spcPts val="0"/>
              </a:spcAft>
            </a:pPr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נוצר בקלות מהלוואות</a:t>
            </a:r>
          </a:p>
          <a:p>
            <a:pPr algn="r" rtl="1">
              <a:lnSpc>
                <a:spcPct val="120000"/>
              </a:lnSpc>
              <a:spcAft>
                <a:spcPts val="0"/>
              </a:spcAft>
            </a:pPr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חוב = הכנסה לבנק</a:t>
            </a:r>
          </a:p>
          <a:p>
            <a:pPr algn="r" rtl="1">
              <a:lnSpc>
                <a:spcPct val="120000"/>
              </a:lnSpc>
              <a:spcAft>
                <a:spcPts val="0"/>
              </a:spcAft>
            </a:pPr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גדל עם תקציב לא מאוזן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7827C3-D33D-FB59-E1E8-BF4D80401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239153"/>
              </p:ext>
            </p:extLst>
          </p:nvPr>
        </p:nvGraphicFramePr>
        <p:xfrm>
          <a:off x="4484914" y="3866823"/>
          <a:ext cx="5501951" cy="146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226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893787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2152938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75470"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</a:p>
                    <a:p>
                      <a:pPr algn="ctr" rtl="0"/>
                      <a:r>
                        <a:rPr lang="he-IL" sz="28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שוטפות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</a:p>
                    <a:p>
                      <a:pPr algn="ctr"/>
                      <a:r>
                        <a:rPr lang="he-IL" sz="280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שוטפות</a:t>
                      </a:r>
                      <a:endParaRPr lang="LID4096" sz="28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5200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+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1,300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10,700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12,000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BBCBE3-A75E-D353-C532-C7E390B24CF1}"/>
              </a:ext>
            </a:extLst>
          </p:cNvPr>
          <p:cNvSpPr txBox="1">
            <a:spLocks/>
          </p:cNvSpPr>
          <p:nvPr/>
        </p:nvSpPr>
        <p:spPr>
          <a:xfrm>
            <a:off x="6680655" y="5725886"/>
            <a:ext cx="2949121" cy="7228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400" b="1" dirty="0">
                <a:solidFill>
                  <a:srgbClr val="E8E8E8">
                    <a:lumMod val="50000"/>
                  </a:srgb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איזון תקציב -</a:t>
            </a:r>
            <a:endParaRPr lang="he-IL" sz="2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757DAD-75F6-0AA0-33F8-0CD6F111AD25}"/>
              </a:ext>
            </a:extLst>
          </p:cNvPr>
          <p:cNvSpPr txBox="1">
            <a:spLocks/>
          </p:cNvSpPr>
          <p:nvPr/>
        </p:nvSpPr>
        <p:spPr>
          <a:xfrm>
            <a:off x="288144" y="2623791"/>
            <a:ext cx="3572330" cy="2488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20000"/>
              </a:lnSpc>
              <a:spcAft>
                <a:spcPts val="0"/>
              </a:spcAft>
            </a:pPr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חובות – סערת נפש</a:t>
            </a:r>
          </a:p>
          <a:p>
            <a:pPr algn="r" rtl="1">
              <a:lnSpc>
                <a:spcPct val="120000"/>
              </a:lnSpc>
              <a:spcAft>
                <a:spcPts val="0"/>
              </a:spcAft>
            </a:pPr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רשגות -&gt; החלטות פיננסניות</a:t>
            </a:r>
          </a:p>
          <a:p>
            <a:pPr algn="r" rtl="1">
              <a:lnSpc>
                <a:spcPct val="120000"/>
              </a:lnSpc>
              <a:spcAft>
                <a:spcPts val="0"/>
              </a:spcAft>
            </a:pPr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תמיכה רגשית - חובה</a:t>
            </a:r>
          </a:p>
          <a:p>
            <a:pPr algn="r" rtl="1">
              <a:lnSpc>
                <a:spcPct val="120000"/>
              </a:lnSpc>
              <a:spcAft>
                <a:spcPts val="0"/>
              </a:spcAft>
            </a:pPr>
            <a:endParaRPr lang="he-IL" sz="2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9" name="Picture 2" descr="Mental health clipart Images - Free Download on Freepik">
            <a:extLst>
              <a:ext uri="{FF2B5EF4-FFF2-40B4-BE49-F238E27FC236}">
                <a16:creationId xmlns:a16="http://schemas.microsoft.com/office/drawing/2014/main" id="{AC7BC81F-E69C-E828-35D6-7371FC053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961" y="-72608"/>
            <a:ext cx="2670048" cy="267004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35BA581-5A95-E46B-1B1B-4E950AE33F16}"/>
              </a:ext>
            </a:extLst>
          </p:cNvPr>
          <p:cNvSpPr txBox="1">
            <a:spLocks/>
          </p:cNvSpPr>
          <p:nvPr/>
        </p:nvSpPr>
        <p:spPr>
          <a:xfrm>
            <a:off x="319316" y="409247"/>
            <a:ext cx="1732645" cy="1974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400" b="1" dirty="0">
                <a:solidFill>
                  <a:srgbClr val="E8E8E8">
                    <a:lumMod val="50000"/>
                  </a:srgb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הצד הנפשי</a:t>
            </a:r>
            <a:endParaRPr lang="he-IL" sz="2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C3BBA9A-33F3-FA74-18B9-6A96A9FA259B}"/>
              </a:ext>
            </a:extLst>
          </p:cNvPr>
          <p:cNvSpPr txBox="1">
            <a:spLocks/>
          </p:cNvSpPr>
          <p:nvPr/>
        </p:nvSpPr>
        <p:spPr>
          <a:xfrm>
            <a:off x="3744685" y="5682868"/>
            <a:ext cx="2949121" cy="1432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20000"/>
              </a:lnSpc>
              <a:spcAft>
                <a:spcPts val="0"/>
              </a:spcAft>
            </a:pPr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עבודה קשה מאוד</a:t>
            </a:r>
          </a:p>
          <a:p>
            <a:pPr algn="r" rtl="1">
              <a:lnSpc>
                <a:spcPct val="120000"/>
              </a:lnSpc>
              <a:spcAft>
                <a:spcPts val="0"/>
              </a:spcAft>
            </a:pPr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דורש תכנון טוב</a:t>
            </a:r>
          </a:p>
        </p:txBody>
      </p:sp>
    </p:spTree>
    <p:extLst>
      <p:ext uri="{BB962C8B-B14F-4D97-AF65-F5344CB8AC3E}">
        <p14:creationId xmlns:p14="http://schemas.microsoft.com/office/powerpoint/2010/main" val="388899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66C24-18A6-DD7E-E17E-FC9EED9CC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17457FD-BD63-A091-1DBD-3021F8A7E9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2200" y="155828"/>
            <a:ext cx="9168811" cy="1181482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spcAft>
                <a:spcPts val="0"/>
              </a:spcAft>
              <a:buNone/>
            </a:pPr>
            <a:r>
              <a:rPr lang="he-IL" sz="4800" b="1" dirty="0">
                <a:latin typeface="Gisha" panose="020B0502040204020203" pitchFamily="34" charset="-79"/>
                <a:cs typeface="Gisha" panose="020B0502040204020203" pitchFamily="34" charset="-79"/>
              </a:rPr>
              <a:t>תודה רבה ל...</a:t>
            </a:r>
            <a:endParaRPr lang="he-IL" sz="32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4" name="Picture 2" descr="‫פעמונים – ויקיפדיה‬‎">
            <a:extLst>
              <a:ext uri="{FF2B5EF4-FFF2-40B4-BE49-F238E27FC236}">
                <a16:creationId xmlns:a16="http://schemas.microsoft.com/office/drawing/2014/main" id="{538FB44C-8DBF-5D66-574A-A4072A6B8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43" b="12095"/>
          <a:stretch>
            <a:fillRect/>
          </a:stretch>
        </p:blipFill>
        <p:spPr bwMode="auto">
          <a:xfrm>
            <a:off x="5165953" y="1163138"/>
            <a:ext cx="4884433" cy="291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כסף טוב">
            <a:extLst>
              <a:ext uri="{FF2B5EF4-FFF2-40B4-BE49-F238E27FC236}">
                <a16:creationId xmlns:a16="http://schemas.microsoft.com/office/drawing/2014/main" id="{A3697158-2DA1-55C8-588D-83F51F77E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58" y="1052784"/>
            <a:ext cx="3727609" cy="497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6B94609-70EE-95E9-C9E8-EBC0BE6C3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946" y="4818290"/>
            <a:ext cx="4914978" cy="145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333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>
            <a:noAutofit/>
          </a:bodyPr>
          <a:lstStyle/>
          <a:p>
            <a:pPr algn="ctr" rtl="1"/>
            <a:r>
              <a:rPr lang="he-IL" sz="8800" dirty="0">
                <a:latin typeface="Gisha" panose="020B0502040204020203" pitchFamily="34" charset="-79"/>
                <a:cs typeface="Gisha" panose="020B0502040204020203" pitchFamily="34" charset="-79"/>
              </a:rPr>
              <a:t>תודה רבה !</a:t>
            </a:r>
            <a:endParaRPr lang="en-US" sz="8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/>
          <a:p>
            <a:pPr rtl="1">
              <a:lnSpc>
                <a:spcPct val="100000"/>
              </a:lnSpc>
            </a:pP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דוד ברגר 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|</a:t>
            </a: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תשפ"ו 2025</a:t>
            </a:r>
          </a:p>
          <a:p>
            <a:pPr rtl="1">
              <a:lnSpc>
                <a:spcPct val="100000"/>
              </a:lnSpc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אשמח להיות בקשר (בלי נדר)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E010F-C8FE-DB03-913D-62AC4C65C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appy Man Stock Illustrations – 912,426 Happy Man Stock Illustrations,  Vectors &amp; Clipart - Dreamstime">
            <a:extLst>
              <a:ext uri="{FF2B5EF4-FFF2-40B4-BE49-F238E27FC236}">
                <a16:creationId xmlns:a16="http://schemas.microsoft.com/office/drawing/2014/main" id="{FA6BB45F-42E4-364D-74A4-302C1E47B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413" y="2436755"/>
            <a:ext cx="2598674" cy="259867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Woman Clipart Vector Art, Icons, and ...">
            <a:extLst>
              <a:ext uri="{FF2B5EF4-FFF2-40B4-BE49-F238E27FC236}">
                <a16:creationId xmlns:a16="http://schemas.microsoft.com/office/drawing/2014/main" id="{937FAB2B-4DD5-5149-9E3F-25AEA2616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975" y="2593316"/>
            <a:ext cx="2417763" cy="24177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1197BA-B8AB-C6F5-2512-BC498FF8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4A9188C1-0128-7A38-7B9A-CC83F6C08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2" y="607505"/>
            <a:ext cx="2244480" cy="17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24B7B4-9AA8-7B67-F6FF-4AA6AB327F34}"/>
              </a:ext>
            </a:extLst>
          </p:cNvPr>
          <p:cNvSpPr/>
          <p:nvPr/>
        </p:nvSpPr>
        <p:spPr>
          <a:xfrm>
            <a:off x="1654360" y="3031747"/>
            <a:ext cx="351907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36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33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ריבית חובה: 12%</a:t>
            </a:r>
            <a:endParaRPr lang="en-US" sz="3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33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052" name="Picture 4" descr="Interest rate - Free business and finance icons">
            <a:extLst>
              <a:ext uri="{FF2B5EF4-FFF2-40B4-BE49-F238E27FC236}">
                <a16:creationId xmlns:a16="http://schemas.microsoft.com/office/drawing/2014/main" id="{E1DF2AEF-1D61-1600-E574-17FB82F4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99023" y="2816671"/>
            <a:ext cx="1224658" cy="122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valid Transaction Stock Illustrations – 73 Invalid Transaction Stock  Illustrations, Vectors &amp; Clipart - Dreamstime">
            <a:extLst>
              <a:ext uri="{FF2B5EF4-FFF2-40B4-BE49-F238E27FC236}">
                <a16:creationId xmlns:a16="http://schemas.microsoft.com/office/drawing/2014/main" id="{E63C6B9F-83CC-2AD4-505B-CA45597D1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58" y="5406465"/>
            <a:ext cx="1408368" cy="106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1909A0-C240-C4FE-E88D-E147ACC61789}"/>
              </a:ext>
            </a:extLst>
          </p:cNvPr>
          <p:cNvSpPr/>
          <p:nvPr/>
        </p:nvSpPr>
        <p:spPr>
          <a:xfrm>
            <a:off x="1643439" y="5614077"/>
            <a:ext cx="453324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36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33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חריגה ממסגרת אשראי</a:t>
            </a:r>
            <a:endParaRPr lang="en-US" sz="3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33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060" name="Picture 12" descr="Blank Check and Void stamp Stock Vector by ©roxanabalint 6036133">
            <a:extLst>
              <a:ext uri="{FF2B5EF4-FFF2-40B4-BE49-F238E27FC236}">
                <a16:creationId xmlns:a16="http://schemas.microsoft.com/office/drawing/2014/main" id="{288D07E8-2D6B-F7C0-6469-73FDEEB112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5" t="23066" r="5383" b="23262"/>
          <a:stretch>
            <a:fillRect/>
          </a:stretch>
        </p:blipFill>
        <p:spPr bwMode="auto">
          <a:xfrm>
            <a:off x="3152779" y="4151655"/>
            <a:ext cx="2020659" cy="92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2B1293-826D-0C7D-6D33-4E45B2015233}"/>
              </a:ext>
            </a:extLst>
          </p:cNvPr>
          <p:cNvSpPr/>
          <p:nvPr/>
        </p:nvSpPr>
        <p:spPr>
          <a:xfrm>
            <a:off x="-105179" y="4224502"/>
            <a:ext cx="351907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36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33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שקים חוזרים</a:t>
            </a:r>
            <a:endParaRPr lang="en-US" sz="3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33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062" name="Picture 14" descr="Sweating Nervous Man Vector Cartoon Clipart - FriendlyStock">
            <a:extLst>
              <a:ext uri="{FF2B5EF4-FFF2-40B4-BE49-F238E27FC236}">
                <a16:creationId xmlns:a16="http://schemas.microsoft.com/office/drawing/2014/main" id="{1CF8ECAC-408D-DCD8-95A8-E6D6E8869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-1" b="43831"/>
          <a:stretch>
            <a:fillRect/>
          </a:stretch>
        </p:blipFill>
        <p:spPr bwMode="auto">
          <a:xfrm>
            <a:off x="7622263" y="2527145"/>
            <a:ext cx="2634575" cy="250828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8,516 Nervous Girl Stock Vectors and Vector Art | Shutterstock">
            <a:extLst>
              <a:ext uri="{FF2B5EF4-FFF2-40B4-BE49-F238E27FC236}">
                <a16:creationId xmlns:a16="http://schemas.microsoft.com/office/drawing/2014/main" id="{9F6A413B-C441-95BF-D321-55255792E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8"/>
          <a:stretch>
            <a:fillRect/>
          </a:stretch>
        </p:blipFill>
        <p:spPr bwMode="auto">
          <a:xfrm>
            <a:off x="5370193" y="2613462"/>
            <a:ext cx="2603325" cy="243414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91C8BA8-4940-6AF6-5B4A-869A24FBB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858817"/>
              </p:ext>
            </p:extLst>
          </p:nvPr>
        </p:nvGraphicFramePr>
        <p:xfrm>
          <a:off x="2657831" y="415126"/>
          <a:ext cx="6989090" cy="169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289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307592">
                  <a:extLst>
                    <a:ext uri="{9D8B030D-6E8A-4147-A177-3AD203B41FA5}">
                      <a16:colId xmlns:a16="http://schemas.microsoft.com/office/drawing/2014/main" val="2453843631"/>
                    </a:ext>
                  </a:extLst>
                </a:gridCol>
                <a:gridCol w="2002536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1947673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45439"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845439"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20,000- 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33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873784-C942-366A-1C0B-47949BB75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Sweating Nervous Man Vector Cartoon Clipart - FriendlyStock">
            <a:extLst>
              <a:ext uri="{FF2B5EF4-FFF2-40B4-BE49-F238E27FC236}">
                <a16:creationId xmlns:a16="http://schemas.microsoft.com/office/drawing/2014/main" id="{60933F60-9CB5-F183-B68A-1B6904CFC9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-1" b="43831"/>
          <a:stretch>
            <a:fillRect/>
          </a:stretch>
        </p:blipFill>
        <p:spPr bwMode="auto">
          <a:xfrm>
            <a:off x="7622263" y="2527145"/>
            <a:ext cx="2634575" cy="250828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8,516 Nervous Girl Stock Vectors and Vector Art | Shutterstock">
            <a:extLst>
              <a:ext uri="{FF2B5EF4-FFF2-40B4-BE49-F238E27FC236}">
                <a16:creationId xmlns:a16="http://schemas.microsoft.com/office/drawing/2014/main" id="{B4923856-EF52-AEA9-C729-2346CC3EF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8"/>
          <a:stretch>
            <a:fillRect/>
          </a:stretch>
        </p:blipFill>
        <p:spPr bwMode="auto">
          <a:xfrm>
            <a:off x="5370193" y="2613462"/>
            <a:ext cx="2603325" cy="243414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ppy Man Stock Illustrations – 912,426 Happy Man Stock Illustrations,  Vectors &amp; Clipart - Dreamstime">
            <a:extLst>
              <a:ext uri="{FF2B5EF4-FFF2-40B4-BE49-F238E27FC236}">
                <a16:creationId xmlns:a16="http://schemas.microsoft.com/office/drawing/2014/main" id="{B76FA91E-0507-153B-D33C-477EDC03F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413" y="2436755"/>
            <a:ext cx="2598674" cy="259867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Woman Clipart Vector Art, Icons, and ...">
            <a:extLst>
              <a:ext uri="{FF2B5EF4-FFF2-40B4-BE49-F238E27FC236}">
                <a16:creationId xmlns:a16="http://schemas.microsoft.com/office/drawing/2014/main" id="{0F642164-35B2-1940-8B5C-023A59300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975" y="2593316"/>
            <a:ext cx="2417763" cy="24177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לקוחות כל הבנקים, הלוואה לוקחים ממקצוענים">
            <a:extLst>
              <a:ext uri="{FF2B5EF4-FFF2-40B4-BE49-F238E27FC236}">
                <a16:creationId xmlns:a16="http://schemas.microsoft.com/office/drawing/2014/main" id="{FD55128D-B677-8939-B1F4-CBC593A29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408" y="4500118"/>
            <a:ext cx="3738127" cy="210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בנק לאומי מציע למילואימניקים. הלוואה של 20 אלף ללא ריבית. או פיקדון 5.5%.  אם יש כרגע כ50 אלף בקרן כספית, מה עדיף ?">
            <a:extLst>
              <a:ext uri="{FF2B5EF4-FFF2-40B4-BE49-F238E27FC236}">
                <a16:creationId xmlns:a16="http://schemas.microsoft.com/office/drawing/2014/main" id="{54DEAFF1-6D4E-B5D7-96B7-25D1530B5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127" y="140659"/>
            <a:ext cx="3862219" cy="229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מתכוננים מראש להוצאות החג עם הלוואה ברגע – עד 100,000 ש״ח לכל מטרה🎯  ✔️מקבלים עכשיו ומתחילים לשלם בעוד 3 חודשים ✔️פריסת תשלומים רחבה – עד 72  תשלומים ✔️תהליך פשוט, נוח ומהיר לקבלת">
            <a:extLst>
              <a:ext uri="{FF2B5EF4-FFF2-40B4-BE49-F238E27FC236}">
                <a16:creationId xmlns:a16="http://schemas.microsoft.com/office/drawing/2014/main" id="{1EC02776-7C79-2052-145A-03BB7506E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01" y="2698309"/>
            <a:ext cx="3603619" cy="360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D2A2537-23F3-20B1-8030-C8FD08104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581132"/>
              </p:ext>
            </p:extLst>
          </p:nvPr>
        </p:nvGraphicFramePr>
        <p:xfrm>
          <a:off x="1049680" y="443268"/>
          <a:ext cx="6989090" cy="169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289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307592">
                  <a:extLst>
                    <a:ext uri="{9D8B030D-6E8A-4147-A177-3AD203B41FA5}">
                      <a16:colId xmlns:a16="http://schemas.microsoft.com/office/drawing/2014/main" val="2453843631"/>
                    </a:ext>
                  </a:extLst>
                </a:gridCol>
                <a:gridCol w="2002536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1947673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45439"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845439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20,000-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774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345E27-7A20-A9D0-AF15-E0DF350EB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Sweating Nervous Man Vector Cartoon Clipart - FriendlyStock">
            <a:extLst>
              <a:ext uri="{FF2B5EF4-FFF2-40B4-BE49-F238E27FC236}">
                <a16:creationId xmlns:a16="http://schemas.microsoft.com/office/drawing/2014/main" id="{A5A6E43E-78F9-2E99-BC38-DA61A9EB7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-1" b="43831"/>
          <a:stretch>
            <a:fillRect/>
          </a:stretch>
        </p:blipFill>
        <p:spPr bwMode="auto">
          <a:xfrm>
            <a:off x="7622263" y="2527145"/>
            <a:ext cx="2634575" cy="250828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8,516 Nervous Girl Stock Vectors and Vector Art | Shutterstock">
            <a:extLst>
              <a:ext uri="{FF2B5EF4-FFF2-40B4-BE49-F238E27FC236}">
                <a16:creationId xmlns:a16="http://schemas.microsoft.com/office/drawing/2014/main" id="{F3F91B16-8318-22A8-9D21-7417CE114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8"/>
          <a:stretch>
            <a:fillRect/>
          </a:stretch>
        </p:blipFill>
        <p:spPr bwMode="auto">
          <a:xfrm>
            <a:off x="5370193" y="2613462"/>
            <a:ext cx="2603325" cy="243414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ppy Man Stock Illustrations – 912,426 Happy Man Stock Illustrations,  Vectors &amp; Clipart - Dreamstime">
            <a:extLst>
              <a:ext uri="{FF2B5EF4-FFF2-40B4-BE49-F238E27FC236}">
                <a16:creationId xmlns:a16="http://schemas.microsoft.com/office/drawing/2014/main" id="{61497361-EF04-9EF5-1678-6178CC6EA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413" y="2436755"/>
            <a:ext cx="2598674" cy="259867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Woman Clipart Vector Art, Icons, and ...">
            <a:extLst>
              <a:ext uri="{FF2B5EF4-FFF2-40B4-BE49-F238E27FC236}">
                <a16:creationId xmlns:a16="http://schemas.microsoft.com/office/drawing/2014/main" id="{4255575F-7F0D-BF7B-6000-3CA96183A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975" y="2593316"/>
            <a:ext cx="2417763" cy="24177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FE792E6-08E3-E823-A919-560DCC5CE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62368"/>
              </p:ext>
            </p:extLst>
          </p:nvPr>
        </p:nvGraphicFramePr>
        <p:xfrm>
          <a:off x="807071" y="1277730"/>
          <a:ext cx="3362968" cy="2889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401">
                  <a:extLst>
                    <a:ext uri="{9D8B030D-6E8A-4147-A177-3AD203B41FA5}">
                      <a16:colId xmlns:a16="http://schemas.microsoft.com/office/drawing/2014/main" val="2082280927"/>
                    </a:ext>
                  </a:extLst>
                </a:gridCol>
                <a:gridCol w="2008567">
                  <a:extLst>
                    <a:ext uri="{9D8B030D-6E8A-4147-A177-3AD203B41FA5}">
                      <a16:colId xmlns:a16="http://schemas.microsoft.com/office/drawing/2014/main" val="2834248824"/>
                    </a:ext>
                  </a:extLst>
                </a:gridCol>
              </a:tblGrid>
              <a:tr h="539994">
                <a:tc>
                  <a:txBody>
                    <a:bodyPr/>
                    <a:lstStyle/>
                    <a:p>
                      <a:pPr algn="ctr"/>
                      <a:r>
                        <a:rPr lang="he-IL" sz="3600" b="1" kern="1200" dirty="0">
                          <a:solidFill>
                            <a:schemeClr val="lt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ריבית</a:t>
                      </a:r>
                      <a:endParaRPr lang="LID4096" sz="3600" b="1" kern="1200" dirty="0">
                        <a:solidFill>
                          <a:schemeClr val="lt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b="1" kern="1200" dirty="0">
                          <a:solidFill>
                            <a:schemeClr val="lt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הלוואה</a:t>
                      </a:r>
                      <a:endParaRPr lang="LID4096" sz="3600" b="1" kern="1200" dirty="0">
                        <a:solidFill>
                          <a:schemeClr val="lt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53794"/>
                  </a:ext>
                </a:extLst>
              </a:tr>
              <a:tr h="713242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-100,000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593366"/>
                  </a:ext>
                </a:extLst>
              </a:tr>
              <a:tr h="713242">
                <a:tc>
                  <a:txBody>
                    <a:bodyPr/>
                    <a:lstStyle/>
                    <a:p>
                      <a:pPr algn="ctr"/>
                      <a:r>
                        <a:rPr lang="he-IL" sz="2400" b="1" kern="1200" dirty="0">
                          <a:solidFill>
                            <a:schemeClr val="lt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החזר חודשי</a:t>
                      </a:r>
                      <a:endParaRPr lang="LID4096" sz="2400" b="1" kern="1200" dirty="0">
                        <a:solidFill>
                          <a:schemeClr val="lt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b="1" kern="1200" dirty="0">
                          <a:solidFill>
                            <a:schemeClr val="lt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יתרה</a:t>
                      </a:r>
                      <a:endParaRPr lang="LID4096" sz="3600" b="1" kern="1200" dirty="0">
                        <a:solidFill>
                          <a:schemeClr val="lt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075929"/>
                  </a:ext>
                </a:extLst>
              </a:tr>
              <a:tr h="713242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2,000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e-IL" sz="2800" b="1" dirty="0"/>
                        <a:t>100,000 +</a:t>
                      </a:r>
                      <a:endParaRPr lang="LID4096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78925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E94D3F-9D35-9592-8A1A-872E4D47A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892404"/>
              </p:ext>
            </p:extLst>
          </p:nvPr>
        </p:nvGraphicFramePr>
        <p:xfrm>
          <a:off x="347472" y="5133921"/>
          <a:ext cx="10863072" cy="1536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930">
                  <a:extLst>
                    <a:ext uri="{9D8B030D-6E8A-4147-A177-3AD203B41FA5}">
                      <a16:colId xmlns:a16="http://schemas.microsoft.com/office/drawing/2014/main" val="2656567279"/>
                    </a:ext>
                  </a:extLst>
                </a:gridCol>
                <a:gridCol w="1841299">
                  <a:extLst>
                    <a:ext uri="{9D8B030D-6E8A-4147-A177-3AD203B41FA5}">
                      <a16:colId xmlns:a16="http://schemas.microsoft.com/office/drawing/2014/main" val="342942023"/>
                    </a:ext>
                  </a:extLst>
                </a:gridCol>
                <a:gridCol w="1657601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301554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1984248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539994">
                <a:tc>
                  <a:txBody>
                    <a:bodyPr/>
                    <a:lstStyle/>
                    <a:p>
                      <a:pPr algn="ctr"/>
                      <a:r>
                        <a:rPr lang="he-IL" sz="3600" b="1" kern="1200" dirty="0">
                          <a:solidFill>
                            <a:schemeClr val="lt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ריבית</a:t>
                      </a:r>
                      <a:endParaRPr lang="LID4096" sz="3600" b="1" kern="1200" dirty="0">
                        <a:solidFill>
                          <a:schemeClr val="lt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b="1" kern="1200" dirty="0">
                          <a:solidFill>
                            <a:schemeClr val="lt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הלוואה</a:t>
                      </a:r>
                      <a:endParaRPr lang="LID4096" sz="3600" b="1" kern="1200" dirty="0">
                        <a:solidFill>
                          <a:schemeClr val="lt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713242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-100,000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+ 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80,000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6FC619C-8E49-E178-1A65-8B5B03C08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746407"/>
              </p:ext>
            </p:extLst>
          </p:nvPr>
        </p:nvGraphicFramePr>
        <p:xfrm>
          <a:off x="4386193" y="432291"/>
          <a:ext cx="6989090" cy="169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289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307592">
                  <a:extLst>
                    <a:ext uri="{9D8B030D-6E8A-4147-A177-3AD203B41FA5}">
                      <a16:colId xmlns:a16="http://schemas.microsoft.com/office/drawing/2014/main" val="2453843631"/>
                    </a:ext>
                  </a:extLst>
                </a:gridCol>
                <a:gridCol w="2002536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1947673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845439"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845439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20,000-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81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7FF7AE-87DE-313C-8208-9528A8080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appy Man Stock Illustrations – 912,426 Happy Man Stock Illustrations,  Vectors &amp; Clipart - Dreamstime">
            <a:extLst>
              <a:ext uri="{FF2B5EF4-FFF2-40B4-BE49-F238E27FC236}">
                <a16:creationId xmlns:a16="http://schemas.microsoft.com/office/drawing/2014/main" id="{FA45391E-4371-AC2B-F90F-A43884329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753" y="0"/>
            <a:ext cx="1738247" cy="173824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Woman Clipart Vector Art, Icons, and ...">
            <a:extLst>
              <a:ext uri="{FF2B5EF4-FFF2-40B4-BE49-F238E27FC236}">
                <a16:creationId xmlns:a16="http://schemas.microsoft.com/office/drawing/2014/main" id="{B1B69EB0-F62E-1F36-D240-B69BDB893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703" y="886967"/>
            <a:ext cx="1536202" cy="15362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7EC9871-51EB-330D-9773-A92DD80B0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456272"/>
              </p:ext>
            </p:extLst>
          </p:nvPr>
        </p:nvGraphicFramePr>
        <p:xfrm>
          <a:off x="237743" y="420165"/>
          <a:ext cx="9326881" cy="1536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418">
                  <a:extLst>
                    <a:ext uri="{9D8B030D-6E8A-4147-A177-3AD203B41FA5}">
                      <a16:colId xmlns:a16="http://schemas.microsoft.com/office/drawing/2014/main" val="2656567279"/>
                    </a:ext>
                  </a:extLst>
                </a:gridCol>
                <a:gridCol w="1819564">
                  <a:extLst>
                    <a:ext uri="{9D8B030D-6E8A-4147-A177-3AD203B41FA5}">
                      <a16:colId xmlns:a16="http://schemas.microsoft.com/office/drawing/2014/main" val="342942023"/>
                    </a:ext>
                  </a:extLst>
                </a:gridCol>
                <a:gridCol w="1388410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1975105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539994">
                <a:tc>
                  <a:txBody>
                    <a:bodyPr/>
                    <a:lstStyle/>
                    <a:p>
                      <a:pPr algn="ctr"/>
                      <a:r>
                        <a:rPr lang="he-IL" sz="2000" b="1" kern="1200" dirty="0">
                          <a:solidFill>
                            <a:schemeClr val="lt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ריבית</a:t>
                      </a:r>
                      <a:endParaRPr lang="LID4096" sz="2000" b="1" kern="1200" dirty="0">
                        <a:solidFill>
                          <a:schemeClr val="lt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b="1" kern="1200" dirty="0">
                          <a:solidFill>
                            <a:schemeClr val="lt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הלוואה</a:t>
                      </a:r>
                      <a:endParaRPr lang="LID4096" sz="3600" b="1" kern="1200" dirty="0">
                        <a:solidFill>
                          <a:schemeClr val="lt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713242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-100,000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80,000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F97886-DF68-B412-B3B0-7EEB655B8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866221"/>
              </p:ext>
            </p:extLst>
          </p:nvPr>
        </p:nvGraphicFramePr>
        <p:xfrm>
          <a:off x="237743" y="2953539"/>
          <a:ext cx="8659368" cy="530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457">
                  <a:extLst>
                    <a:ext uri="{9D8B030D-6E8A-4147-A177-3AD203B41FA5}">
                      <a16:colId xmlns:a16="http://schemas.microsoft.com/office/drawing/2014/main" val="2596935014"/>
                    </a:ext>
                  </a:extLst>
                </a:gridCol>
                <a:gridCol w="2724911">
                  <a:extLst>
                    <a:ext uri="{9D8B030D-6E8A-4147-A177-3AD203B41FA5}">
                      <a16:colId xmlns:a16="http://schemas.microsoft.com/office/drawing/2014/main" val="3899637331"/>
                    </a:ext>
                  </a:extLst>
                </a:gridCol>
              </a:tblGrid>
              <a:tr h="530334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800" b="0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12 חודש * 2000- = </a:t>
                      </a:r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24,000-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4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יתרה חודשית: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84424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FE44EB-7234-BDED-14E0-59A192F8E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722833"/>
              </p:ext>
            </p:extLst>
          </p:nvPr>
        </p:nvGraphicFramePr>
        <p:xfrm>
          <a:off x="237743" y="3575330"/>
          <a:ext cx="8659368" cy="530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457">
                  <a:extLst>
                    <a:ext uri="{9D8B030D-6E8A-4147-A177-3AD203B41FA5}">
                      <a16:colId xmlns:a16="http://schemas.microsoft.com/office/drawing/2014/main" val="2596935014"/>
                    </a:ext>
                  </a:extLst>
                </a:gridCol>
                <a:gridCol w="2724911">
                  <a:extLst>
                    <a:ext uri="{9D8B030D-6E8A-4147-A177-3AD203B41FA5}">
                      <a16:colId xmlns:a16="http://schemas.microsoft.com/office/drawing/2014/main" val="3899637331"/>
                    </a:ext>
                  </a:extLst>
                </a:gridCol>
              </a:tblGrid>
              <a:tr h="530334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800" b="0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100,000 -&gt; 110,000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4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הלוואה +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 </a:t>
                      </a:r>
                      <a:r>
                        <a:rPr lang="he-IL" sz="24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ריבית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84424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2C2062-638E-1C75-E201-4204A8AFCC0B}"/>
              </a:ext>
            </a:extLst>
          </p:cNvPr>
          <p:cNvSpPr/>
          <p:nvPr/>
        </p:nvSpPr>
        <p:spPr>
          <a:xfrm>
            <a:off x="9025128" y="2560347"/>
            <a:ext cx="2731645" cy="1133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אחרי שנה 1 ?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08D4997-3DA6-8AEF-400F-B21E73075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203615"/>
              </p:ext>
            </p:extLst>
          </p:nvPr>
        </p:nvGraphicFramePr>
        <p:xfrm>
          <a:off x="237743" y="4298183"/>
          <a:ext cx="9326881" cy="1536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418">
                  <a:extLst>
                    <a:ext uri="{9D8B030D-6E8A-4147-A177-3AD203B41FA5}">
                      <a16:colId xmlns:a16="http://schemas.microsoft.com/office/drawing/2014/main" val="2656567279"/>
                    </a:ext>
                  </a:extLst>
                </a:gridCol>
                <a:gridCol w="1819564">
                  <a:extLst>
                    <a:ext uri="{9D8B030D-6E8A-4147-A177-3AD203B41FA5}">
                      <a16:colId xmlns:a16="http://schemas.microsoft.com/office/drawing/2014/main" val="342942023"/>
                    </a:ext>
                  </a:extLst>
                </a:gridCol>
                <a:gridCol w="1388410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1975105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539994">
                <a:tc>
                  <a:txBody>
                    <a:bodyPr/>
                    <a:lstStyle/>
                    <a:p>
                      <a:pPr algn="ctr"/>
                      <a:r>
                        <a:rPr lang="he-IL" sz="2000" b="1" kern="1200" dirty="0">
                          <a:solidFill>
                            <a:schemeClr val="lt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ריבית</a:t>
                      </a:r>
                      <a:endParaRPr lang="LID4096" sz="2000" b="1" kern="1200" dirty="0">
                        <a:solidFill>
                          <a:schemeClr val="lt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b="1" kern="1200" dirty="0">
                          <a:solidFill>
                            <a:schemeClr val="lt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הלוואה</a:t>
                      </a:r>
                      <a:endParaRPr lang="LID4096" sz="3600" b="1" kern="1200" dirty="0">
                        <a:solidFill>
                          <a:schemeClr val="lt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713242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86</a:t>
                      </a:r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56,000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E32DA99-9AD8-1B43-E88B-7D0E6E06D1F5}"/>
              </a:ext>
            </a:extLst>
          </p:cNvPr>
          <p:cNvSpPr/>
          <p:nvPr/>
        </p:nvSpPr>
        <p:spPr>
          <a:xfrm>
            <a:off x="512064" y="2038231"/>
            <a:ext cx="4937760" cy="9792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יתרה כוללת: 20,000-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32C7161-19E1-668A-28C8-EE5D77086A65}"/>
              </a:ext>
            </a:extLst>
          </p:cNvPr>
          <p:cNvSpPr/>
          <p:nvPr/>
        </p:nvSpPr>
        <p:spPr>
          <a:xfrm>
            <a:off x="512064" y="5665351"/>
            <a:ext cx="4937760" cy="9792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יתרה כוללת: 30,000-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6F44F0-B72C-F1D0-C52E-A9BB6A9AC898}"/>
              </a:ext>
            </a:extLst>
          </p:cNvPr>
          <p:cNvSpPr/>
          <p:nvPr/>
        </p:nvSpPr>
        <p:spPr>
          <a:xfrm>
            <a:off x="8449056" y="6301299"/>
            <a:ext cx="3742944" cy="43883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1400" dirty="0">
                <a:solidFill>
                  <a:schemeClr val="tx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* השקף לא מדוייק – רציתי לפשט את החישובים</a:t>
            </a:r>
          </a:p>
        </p:txBody>
      </p:sp>
    </p:spTree>
    <p:extLst>
      <p:ext uri="{BB962C8B-B14F-4D97-AF65-F5344CB8AC3E}">
        <p14:creationId xmlns:p14="http://schemas.microsoft.com/office/powerpoint/2010/main" val="346792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3436C4-07CA-2BFB-8E0A-97A15E883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appy Man Stock Illustrations – 912,426 Happy Man Stock Illustrations,  Vectors &amp; Clipart - Dreamstime">
            <a:extLst>
              <a:ext uri="{FF2B5EF4-FFF2-40B4-BE49-F238E27FC236}">
                <a16:creationId xmlns:a16="http://schemas.microsoft.com/office/drawing/2014/main" id="{6C9E3F81-47F1-4FF4-FC4B-1639F962B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753" y="0"/>
            <a:ext cx="1738247" cy="173824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Woman Clipart Vector Art, Icons, and ...">
            <a:extLst>
              <a:ext uri="{FF2B5EF4-FFF2-40B4-BE49-F238E27FC236}">
                <a16:creationId xmlns:a16="http://schemas.microsoft.com/office/drawing/2014/main" id="{AE770DED-EE14-A5FB-6E30-8946C19C8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703" y="886967"/>
            <a:ext cx="1536202" cy="15362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85797DB-B2F3-650B-94F6-F9A7DF8619E5}"/>
              </a:ext>
            </a:extLst>
          </p:cNvPr>
          <p:cNvSpPr/>
          <p:nvPr/>
        </p:nvSpPr>
        <p:spPr>
          <a:xfrm>
            <a:off x="10104120" y="2543456"/>
            <a:ext cx="1954405" cy="1133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אחרי עוד</a:t>
            </a:r>
          </a:p>
          <a:p>
            <a:pPr algn="ctr" rtl="1"/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שנתיים?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F3F8587-4E3D-F872-793E-49178848E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819266"/>
              </p:ext>
            </p:extLst>
          </p:nvPr>
        </p:nvGraphicFramePr>
        <p:xfrm>
          <a:off x="237743" y="338831"/>
          <a:ext cx="9326881" cy="1536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418">
                  <a:extLst>
                    <a:ext uri="{9D8B030D-6E8A-4147-A177-3AD203B41FA5}">
                      <a16:colId xmlns:a16="http://schemas.microsoft.com/office/drawing/2014/main" val="2656567279"/>
                    </a:ext>
                  </a:extLst>
                </a:gridCol>
                <a:gridCol w="1819564">
                  <a:extLst>
                    <a:ext uri="{9D8B030D-6E8A-4147-A177-3AD203B41FA5}">
                      <a16:colId xmlns:a16="http://schemas.microsoft.com/office/drawing/2014/main" val="342942023"/>
                    </a:ext>
                  </a:extLst>
                </a:gridCol>
                <a:gridCol w="1388410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1975105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539994">
                <a:tc>
                  <a:txBody>
                    <a:bodyPr/>
                    <a:lstStyle/>
                    <a:p>
                      <a:pPr algn="ctr"/>
                      <a:r>
                        <a:rPr lang="he-IL" sz="2000" b="1" kern="1200" dirty="0">
                          <a:solidFill>
                            <a:schemeClr val="lt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ריבית</a:t>
                      </a:r>
                      <a:endParaRPr lang="LID4096" sz="2000" b="1" kern="1200" dirty="0">
                        <a:solidFill>
                          <a:schemeClr val="lt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b="1" kern="1200" dirty="0">
                          <a:solidFill>
                            <a:schemeClr val="lt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הלוואה</a:t>
                      </a:r>
                      <a:endParaRPr lang="LID4096" sz="3600" b="1" kern="1200" dirty="0">
                        <a:solidFill>
                          <a:schemeClr val="lt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713242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86</a:t>
                      </a:r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56,000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1CE9DA3-18E0-4D9F-36AE-FAB221F69889}"/>
              </a:ext>
            </a:extLst>
          </p:cNvPr>
          <p:cNvSpPr/>
          <p:nvPr/>
        </p:nvSpPr>
        <p:spPr>
          <a:xfrm>
            <a:off x="1014984" y="4017862"/>
            <a:ext cx="4937760" cy="9792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3200" b="1" dirty="0">
                <a:latin typeface="Gisha" panose="020B0502040204020203" pitchFamily="34" charset="-79"/>
                <a:cs typeface="Gisha" panose="020B0502040204020203" pitchFamily="34" charset="-79"/>
              </a:rPr>
              <a:t>יתרה כוללת: 53,100-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0609EB-A9EA-6B85-128B-74ACC36E8E14}"/>
              </a:ext>
            </a:extLst>
          </p:cNvPr>
          <p:cNvSpPr/>
          <p:nvPr/>
        </p:nvSpPr>
        <p:spPr>
          <a:xfrm>
            <a:off x="8449056" y="6301299"/>
            <a:ext cx="3742944" cy="43883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1400" dirty="0">
                <a:solidFill>
                  <a:schemeClr val="tx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* השקף לא מדוייק – רציתי לפשט את החישובים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1A3536F-0EB1-A6DE-1D7E-4EB45BC0B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51813"/>
              </p:ext>
            </p:extLst>
          </p:nvPr>
        </p:nvGraphicFramePr>
        <p:xfrm>
          <a:off x="262127" y="2423169"/>
          <a:ext cx="9326881" cy="1536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418">
                  <a:extLst>
                    <a:ext uri="{9D8B030D-6E8A-4147-A177-3AD203B41FA5}">
                      <a16:colId xmlns:a16="http://schemas.microsoft.com/office/drawing/2014/main" val="2656567279"/>
                    </a:ext>
                  </a:extLst>
                </a:gridCol>
                <a:gridCol w="1819564">
                  <a:extLst>
                    <a:ext uri="{9D8B030D-6E8A-4147-A177-3AD203B41FA5}">
                      <a16:colId xmlns:a16="http://schemas.microsoft.com/office/drawing/2014/main" val="342942023"/>
                    </a:ext>
                  </a:extLst>
                </a:gridCol>
                <a:gridCol w="1388410">
                  <a:extLst>
                    <a:ext uri="{9D8B030D-6E8A-4147-A177-3AD203B41FA5}">
                      <a16:colId xmlns:a16="http://schemas.microsoft.com/office/drawing/2014/main" val="1378896099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45813713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1367711143"/>
                    </a:ext>
                  </a:extLst>
                </a:gridCol>
                <a:gridCol w="1975105">
                  <a:extLst>
                    <a:ext uri="{9D8B030D-6E8A-4147-A177-3AD203B41FA5}">
                      <a16:colId xmlns:a16="http://schemas.microsoft.com/office/drawing/2014/main" val="633478212"/>
                    </a:ext>
                  </a:extLst>
                </a:gridCol>
              </a:tblGrid>
              <a:tr h="539994">
                <a:tc>
                  <a:txBody>
                    <a:bodyPr/>
                    <a:lstStyle/>
                    <a:p>
                      <a:pPr algn="ctr"/>
                      <a:r>
                        <a:rPr lang="he-IL" sz="2000" b="1" kern="1200" dirty="0">
                          <a:solidFill>
                            <a:schemeClr val="lt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ריבית</a:t>
                      </a:r>
                      <a:endParaRPr lang="LID4096" sz="2000" b="1" kern="1200" dirty="0">
                        <a:solidFill>
                          <a:schemeClr val="lt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b="1" kern="1200" dirty="0">
                          <a:solidFill>
                            <a:schemeClr val="lt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הלוואה</a:t>
                      </a:r>
                      <a:endParaRPr lang="LID4096" sz="3600" b="1" kern="1200" dirty="0">
                        <a:solidFill>
                          <a:schemeClr val="lt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בנק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יתרה חודשית</a:t>
                      </a:r>
                      <a:endParaRPr lang="LID4096" sz="24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הוצאות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הכנסות</a:t>
                      </a:r>
                      <a:endParaRPr lang="LID4096" sz="3600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52190"/>
                  </a:ext>
                </a:extLst>
              </a:tr>
              <a:tr h="713242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10%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-61,100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8,000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-2,000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sz="2800" b="1" kern="1200" dirty="0">
                          <a:solidFill>
                            <a:schemeClr val="dk1"/>
                          </a:solidFill>
                          <a:latin typeface="Gisha" panose="020B0502040204020203" pitchFamily="34" charset="-79"/>
                          <a:ea typeface="+mn-ea"/>
                          <a:cs typeface="Gisha" panose="020B0502040204020203" pitchFamily="34" charset="-79"/>
                        </a:rPr>
                        <a:t>12,000</a:t>
                      </a:r>
                      <a:endParaRPr lang="LID4096" sz="2800" b="1" kern="1200" dirty="0">
                        <a:solidFill>
                          <a:schemeClr val="dk1"/>
                        </a:solidFill>
                        <a:latin typeface="Gisha" panose="020B0502040204020203" pitchFamily="34" charset="-79"/>
                        <a:ea typeface="+mn-ea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</a:t>
                      </a:r>
                      <a:r>
                        <a:rPr lang="en-US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0</a:t>
                      </a:r>
                      <a:r>
                        <a:rPr lang="he-IL" sz="2800" b="1" dirty="0"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,000</a:t>
                      </a:r>
                      <a:endParaRPr lang="LID4096" sz="2800" b="1" dirty="0">
                        <a:latin typeface="Gisha" panose="020B0502040204020203" pitchFamily="34" charset="-79"/>
                        <a:cs typeface="Gisha" panose="020B0502040204020203" pitchFamily="34" charset="-79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07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66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27fa96e-00b4-429e-95f9-72c2828437a4}" enabled="0" method="" siteId="{127fa96e-00b4-429e-95f9-72c2828437a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1483</Words>
  <Application>Microsoft Office PowerPoint</Application>
  <PresentationFormat>Widescreen</PresentationFormat>
  <Paragraphs>752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Aptos</vt:lpstr>
      <vt:lpstr>Aptos Display</vt:lpstr>
      <vt:lpstr>Arial</vt:lpstr>
      <vt:lpstr>Cascadia Mono</vt:lpstr>
      <vt:lpstr>Gisha</vt:lpstr>
      <vt:lpstr>Office Theme</vt:lpstr>
      <vt:lpstr>Dealing with Deep Debt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תודה רבה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Berger</dc:creator>
  <cp:lastModifiedBy>David Berger</cp:lastModifiedBy>
  <cp:revision>1</cp:revision>
  <dcterms:created xsi:type="dcterms:W3CDTF">2025-10-26T15:16:00Z</dcterms:created>
  <dcterms:modified xsi:type="dcterms:W3CDTF">2025-11-26T07:23:16Z</dcterms:modified>
</cp:coreProperties>
</file>